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7" r:id="rId2"/>
    <p:sldId id="258" r:id="rId3"/>
    <p:sldId id="259" r:id="rId4"/>
    <p:sldId id="260" r:id="rId5"/>
    <p:sldId id="261" r:id="rId6"/>
    <p:sldId id="262" r:id="rId7"/>
    <p:sldId id="263" r:id="rId8"/>
    <p:sldId id="264" r:id="rId9"/>
    <p:sldId id="266" r:id="rId10"/>
    <p:sldId id="267" r:id="rId11"/>
    <p:sldId id="268" r:id="rId12"/>
    <p:sldId id="332" r:id="rId13"/>
    <p:sldId id="271" r:id="rId14"/>
    <p:sldId id="272" r:id="rId15"/>
    <p:sldId id="273" r:id="rId16"/>
    <p:sldId id="333" r:id="rId17"/>
    <p:sldId id="275" r:id="rId18"/>
    <p:sldId id="277" r:id="rId19"/>
    <p:sldId id="279" r:id="rId20"/>
    <p:sldId id="334" r:id="rId21"/>
    <p:sldId id="282" r:id="rId22"/>
    <p:sldId id="283" r:id="rId23"/>
    <p:sldId id="285" r:id="rId24"/>
    <p:sldId id="286" r:id="rId25"/>
    <p:sldId id="287" r:id="rId26"/>
    <p:sldId id="288" r:id="rId27"/>
    <p:sldId id="289" r:id="rId28"/>
    <p:sldId id="290" r:id="rId29"/>
    <p:sldId id="291" r:id="rId30"/>
    <p:sldId id="292" r:id="rId31"/>
    <p:sldId id="294" r:id="rId32"/>
    <p:sldId id="295" r:id="rId33"/>
    <p:sldId id="296" r:id="rId34"/>
    <p:sldId id="297" r:id="rId35"/>
    <p:sldId id="299" r:id="rId36"/>
    <p:sldId id="300" r:id="rId37"/>
    <p:sldId id="301" r:id="rId38"/>
    <p:sldId id="302" r:id="rId39"/>
    <p:sldId id="335" r:id="rId40"/>
    <p:sldId id="305" r:id="rId41"/>
    <p:sldId id="307" r:id="rId42"/>
    <p:sldId id="308" r:id="rId43"/>
    <p:sldId id="336" r:id="rId44"/>
    <p:sldId id="311" r:id="rId45"/>
    <p:sldId id="312" r:id="rId46"/>
    <p:sldId id="313" r:id="rId47"/>
    <p:sldId id="318"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1pPr>
    <a:lvl2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2pPr>
    <a:lvl3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3pPr>
    <a:lvl4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4pPr>
    <a:lvl5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5pPr>
    <a:lvl6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lvl6pPr>
    <a:lvl7pPr marL="3889375" marR="0" indent="-714375" algn="l" defTabSz="825500" rtl="0" fontAlgn="auto" latinLnBrk="0" hangingPunct="0">
      <a:lnSpc>
        <a:spcPct val="100000"/>
      </a:lnSpc>
      <a:spcBef>
        <a:spcPts val="0"/>
      </a:spcBef>
      <a:spcAft>
        <a:spcPts val="0"/>
      </a:spcAft>
      <a:buClrTx/>
      <a:buSzPct val="75000"/>
      <a:buFontTx/>
      <a:buChar char="•"/>
      <a:defRPr kumimoji="0" sz="7800" b="0" i="0" u="none" strike="noStrike" cap="none" spc="390" normalizeH="0" baseline="0">
        <a:ln>
          <a:noFill/>
        </a:ln>
        <a:solidFill>
          <a:srgbClr val="151314"/>
        </a:solidFill>
        <a:effectLst/>
        <a:uFillTx/>
        <a:latin typeface="+mn-lt"/>
        <a:ea typeface="+mn-ea"/>
        <a:cs typeface="+mn-cs"/>
        <a:sym typeface="Bodoni SvtyTwo ITC TT-Book"/>
      </a:defRPr>
    </a:lvl7pPr>
    <a:lvl8pPr marL="4524375" marR="0" indent="-714375" algn="l" defTabSz="825500" rtl="0" fontAlgn="auto" latinLnBrk="0" hangingPunct="0">
      <a:lnSpc>
        <a:spcPct val="100000"/>
      </a:lnSpc>
      <a:spcBef>
        <a:spcPts val="0"/>
      </a:spcBef>
      <a:spcAft>
        <a:spcPts val="0"/>
      </a:spcAft>
      <a:buClrTx/>
      <a:buSzPct val="75000"/>
      <a:buFontTx/>
      <a:buChar char="•"/>
      <a:defRPr kumimoji="0" sz="7800" b="0" i="0" u="none" strike="noStrike" cap="none" spc="390" normalizeH="0" baseline="0">
        <a:ln>
          <a:noFill/>
        </a:ln>
        <a:solidFill>
          <a:srgbClr val="151314"/>
        </a:solidFill>
        <a:effectLst/>
        <a:uFillTx/>
        <a:latin typeface="+mn-lt"/>
        <a:ea typeface="+mn-ea"/>
        <a:cs typeface="+mn-cs"/>
        <a:sym typeface="Bodoni SvtyTwo ITC TT-Book"/>
      </a:defRPr>
    </a:lvl8pPr>
    <a:lvl9pPr marL="5159375" marR="0" indent="-714375" algn="l" defTabSz="825500" rtl="0" fontAlgn="auto" latinLnBrk="0" hangingPunct="0">
      <a:lnSpc>
        <a:spcPct val="100000"/>
      </a:lnSpc>
      <a:spcBef>
        <a:spcPts val="0"/>
      </a:spcBef>
      <a:spcAft>
        <a:spcPts val="0"/>
      </a:spcAft>
      <a:buClrTx/>
      <a:buSzPct val="75000"/>
      <a:buFontTx/>
      <a:buChar char="•"/>
      <a:defRPr kumimoji="0" sz="7800" b="0" i="0" u="none" strike="noStrike" cap="none" spc="390" normalizeH="0" baseline="0">
        <a:ln>
          <a:noFill/>
        </a:ln>
        <a:solidFill>
          <a:srgbClr val="151314"/>
        </a:solidFill>
        <a:effectLst/>
        <a:uFillTx/>
        <a:latin typeface="+mn-lt"/>
        <a:ea typeface="+mn-ea"/>
        <a:cs typeface="+mn-cs"/>
        <a:sym typeface="Bodoni SvtyTwo ITC TT-Boo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8678"/>
    <a:srgbClr val="F6F6F4"/>
    <a:srgbClr val="D3CFC2"/>
    <a:srgbClr val="E8E7E2"/>
    <a:srgbClr val="FFFFFF"/>
    <a:srgbClr val="000000"/>
    <a:srgbClr val="EDEEEA"/>
    <a:srgbClr val="DCD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25967" autoAdjust="0"/>
    <p:restoredTop sz="94631"/>
  </p:normalViewPr>
  <p:slideViewPr>
    <p:cSldViewPr snapToGrid="0" snapToObjects="1">
      <p:cViewPr varScale="1">
        <p:scale>
          <a:sx n="45" d="100"/>
          <a:sy n="45" d="100"/>
        </p:scale>
        <p:origin x="96"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930200000000002E-2"/>
          <c:y val="7.8731400000000007E-2"/>
          <c:w val="0.87366900000000003"/>
          <c:h val="0.79471899999999995"/>
        </c:manualLayout>
      </c:layout>
      <c:lineChart>
        <c:grouping val="standard"/>
        <c:varyColors val="0"/>
        <c:ser>
          <c:idx val="0"/>
          <c:order val="0"/>
          <c:tx>
            <c:strRef>
              <c:f>Sheet1!$A$2</c:f>
              <c:strCache>
                <c:ptCount val="1"/>
                <c:pt idx="0">
                  <c:v>One</c:v>
                </c:pt>
              </c:strCache>
            </c:strRef>
          </c:tx>
          <c:spPr>
            <a:ln w="38100" cap="flat" cmpd="sng" algn="ctr">
              <a:solidFill>
                <a:srgbClr val="788273"/>
              </a:solidFill>
              <a:prstDash val="solid"/>
              <a:miter lim="400000"/>
            </a:ln>
            <a:effectLst/>
          </c:spPr>
          <c:marker>
            <c:symbol val="none"/>
          </c:marker>
          <c:cat>
            <c:numRef>
              <c:f>Sheet1!$B$1:$E$1</c:f>
              <c:numCache>
                <c:formatCode>General</c:formatCode>
                <c:ptCount val="4"/>
                <c:pt idx="0">
                  <c:v>2019</c:v>
                </c:pt>
                <c:pt idx="1">
                  <c:v>2020</c:v>
                </c:pt>
                <c:pt idx="2">
                  <c:v>2021</c:v>
                </c:pt>
                <c:pt idx="3">
                  <c:v>2022</c:v>
                </c:pt>
              </c:numCache>
            </c:numRef>
          </c:cat>
          <c:val>
            <c:numRef>
              <c:f>Sheet1!$B$2:$E$2</c:f>
              <c:numCache>
                <c:formatCode>General</c:formatCode>
                <c:ptCount val="4"/>
                <c:pt idx="0">
                  <c:v>46</c:v>
                </c:pt>
                <c:pt idx="1">
                  <c:v>34</c:v>
                </c:pt>
                <c:pt idx="2">
                  <c:v>32</c:v>
                </c:pt>
                <c:pt idx="3">
                  <c:v>65</c:v>
                </c:pt>
              </c:numCache>
            </c:numRef>
          </c:val>
          <c:smooth val="1"/>
          <c:extLst>
            <c:ext xmlns:c16="http://schemas.microsoft.com/office/drawing/2014/chart" uri="{C3380CC4-5D6E-409C-BE32-E72D297353CC}">
              <c16:uniqueId val="{00000000-987B-4CAF-8F38-D914E6337088}"/>
            </c:ext>
          </c:extLst>
        </c:ser>
        <c:ser>
          <c:idx val="1"/>
          <c:order val="1"/>
          <c:tx>
            <c:strRef>
              <c:f>Sheet1!$A$3</c:f>
              <c:strCache>
                <c:ptCount val="1"/>
                <c:pt idx="0">
                  <c:v>Two</c:v>
                </c:pt>
              </c:strCache>
            </c:strRef>
          </c:tx>
          <c:spPr>
            <a:ln w="38100" cap="flat" cmpd="sng" algn="ctr">
              <a:solidFill>
                <a:srgbClr val="111111"/>
              </a:solidFill>
              <a:prstDash val="solid"/>
              <a:miter lim="400000"/>
            </a:ln>
            <a:effectLst/>
          </c:spPr>
          <c:marker>
            <c:symbol val="none"/>
          </c:marker>
          <c:cat>
            <c:numRef>
              <c:f>Sheet1!$B$1:$E$1</c:f>
              <c:numCache>
                <c:formatCode>General</c:formatCode>
                <c:ptCount val="4"/>
                <c:pt idx="0">
                  <c:v>2019</c:v>
                </c:pt>
                <c:pt idx="1">
                  <c:v>2020</c:v>
                </c:pt>
                <c:pt idx="2">
                  <c:v>2021</c:v>
                </c:pt>
                <c:pt idx="3">
                  <c:v>2022</c:v>
                </c:pt>
              </c:numCache>
            </c:numRef>
          </c:cat>
          <c:val>
            <c:numRef>
              <c:f>Sheet1!$B$3:$E$3</c:f>
              <c:numCache>
                <c:formatCode>General</c:formatCode>
                <c:ptCount val="4"/>
                <c:pt idx="0">
                  <c:v>32</c:v>
                </c:pt>
                <c:pt idx="1">
                  <c:v>23</c:v>
                </c:pt>
                <c:pt idx="2">
                  <c:v>47</c:v>
                </c:pt>
                <c:pt idx="3">
                  <c:v>58</c:v>
                </c:pt>
              </c:numCache>
            </c:numRef>
          </c:val>
          <c:smooth val="1"/>
          <c:extLst>
            <c:ext xmlns:c16="http://schemas.microsoft.com/office/drawing/2014/chart" uri="{C3380CC4-5D6E-409C-BE32-E72D297353CC}">
              <c16:uniqueId val="{00000001-987B-4CAF-8F38-D914E6337088}"/>
            </c:ext>
          </c:extLst>
        </c:ser>
        <c:ser>
          <c:idx val="2"/>
          <c:order val="2"/>
          <c:tx>
            <c:strRef>
              <c:f>Sheet1!$A$4</c:f>
              <c:strCache>
                <c:ptCount val="1"/>
                <c:pt idx="0">
                  <c:v>Three</c:v>
                </c:pt>
              </c:strCache>
            </c:strRef>
          </c:tx>
          <c:spPr>
            <a:ln w="38100" cap="flat" cmpd="sng" algn="ctr">
              <a:solidFill>
                <a:srgbClr val="111111"/>
              </a:solidFill>
              <a:prstDash val="solid"/>
              <a:miter lim="400000"/>
            </a:ln>
            <a:effectLst/>
          </c:spPr>
          <c:marker>
            <c:symbol val="none"/>
          </c:marker>
          <c:cat>
            <c:numRef>
              <c:f>Sheet1!$B$1:$E$1</c:f>
              <c:numCache>
                <c:formatCode>General</c:formatCode>
                <c:ptCount val="4"/>
                <c:pt idx="0">
                  <c:v>2019</c:v>
                </c:pt>
                <c:pt idx="1">
                  <c:v>2020</c:v>
                </c:pt>
                <c:pt idx="2">
                  <c:v>2021</c:v>
                </c:pt>
                <c:pt idx="3">
                  <c:v>2022</c:v>
                </c:pt>
              </c:numCache>
            </c:numRef>
          </c:cat>
          <c:val>
            <c:numRef>
              <c:f>Sheet1!$B$4:$E$4</c:f>
              <c:numCache>
                <c:formatCode>General</c:formatCode>
                <c:ptCount val="4"/>
                <c:pt idx="0">
                  <c:v>12</c:v>
                </c:pt>
                <c:pt idx="1">
                  <c:v>42</c:v>
                </c:pt>
                <c:pt idx="2">
                  <c:v>22</c:v>
                </c:pt>
                <c:pt idx="3">
                  <c:v>23</c:v>
                </c:pt>
              </c:numCache>
            </c:numRef>
          </c:val>
          <c:smooth val="1"/>
          <c:extLst>
            <c:ext xmlns:c16="http://schemas.microsoft.com/office/drawing/2014/chart" uri="{C3380CC4-5D6E-409C-BE32-E72D297353CC}">
              <c16:uniqueId val="{00000002-987B-4CAF-8F38-D914E6337088}"/>
            </c:ext>
          </c:extLst>
        </c:ser>
        <c:dLbls>
          <c:showLegendKey val="0"/>
          <c:showVal val="0"/>
          <c:showCatName val="0"/>
          <c:showSerName val="0"/>
          <c:showPercent val="0"/>
          <c:showBubbleSize val="0"/>
        </c:dLbls>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cmpd="sng" algn="ctr">
            <a:solidFill>
              <a:srgbClr val="5E5E5E"/>
            </a:solidFill>
            <a:prstDash val="solid"/>
            <a:miter lim="400000"/>
          </a:ln>
        </c:spPr>
        <c:txPr>
          <a:bodyPr rot="0" spcFirstLastPara="0" vertOverflow="ellipsis" vert="horz" wrap="square" anchor="ctr" anchorCtr="1"/>
          <a:lstStyle/>
          <a:p>
            <a:pPr>
              <a:defRPr lang="zh-CN" sz="2590" b="0" i="0" u="none" strike="noStrike" kern="1200" baseline="0">
                <a:solidFill>
                  <a:srgbClr val="53585F"/>
                </a:solidFill>
                <a:latin typeface="Open Sans" panose="020B0606030504020204"/>
                <a:ea typeface="+mn-ea"/>
                <a:cs typeface="+mn-cs"/>
              </a:defRPr>
            </a:pPr>
            <a:endParaRPr lang="zh-CN"/>
          </a:p>
        </c:txPr>
        <c:crossAx val="2094734553"/>
        <c:crosses val="autoZero"/>
        <c:auto val="1"/>
        <c:lblAlgn val="ctr"/>
        <c:lblOffset val="100"/>
        <c:noMultiLvlLbl val="1"/>
      </c:catAx>
      <c:valAx>
        <c:axId val="2094734553"/>
        <c:scaling>
          <c:orientation val="minMax"/>
        </c:scaling>
        <c:delete val="0"/>
        <c:axPos val="l"/>
        <c:majorGridlines>
          <c:spPr>
            <a:ln w="12700" cap="flat" cmpd="sng" algn="ctr">
              <a:solidFill>
                <a:srgbClr val="929292"/>
              </a:solidFill>
              <a:custDash>
                <a:ds d="200000" sp="200000"/>
              </a:custDash>
              <a:miter lim="400000"/>
            </a:ln>
          </c:spPr>
        </c:majorGridlines>
        <c:numFmt formatCode="General" sourceLinked="0"/>
        <c:majorTickMark val="none"/>
        <c:minorTickMark val="none"/>
        <c:tickLblPos val="nextTo"/>
        <c:spPr>
          <a:ln w="12700" cap="flat" cmpd="sng" algn="ctr">
            <a:noFill/>
            <a:prstDash val="solid"/>
            <a:miter lim="400000"/>
          </a:ln>
        </c:spPr>
        <c:txPr>
          <a:bodyPr rot="0" spcFirstLastPara="0" vertOverflow="ellipsis" vert="horz" wrap="square" anchor="ctr" anchorCtr="1"/>
          <a:lstStyle/>
          <a:p>
            <a:pPr>
              <a:defRPr lang="zh-CN" sz="2590" b="0" i="0" u="none" strike="noStrike" kern="1200" baseline="0">
                <a:solidFill>
                  <a:srgbClr val="53585F"/>
                </a:solidFill>
                <a:latin typeface="Open Sans" panose="020B0606030504020204"/>
                <a:ea typeface="+mn-ea"/>
                <a:cs typeface="+mn-cs"/>
              </a:defRPr>
            </a:pPr>
            <a:endParaRPr lang="zh-CN"/>
          </a:p>
        </c:txPr>
        <c:crossAx val="2094734552"/>
        <c:crosses val="autoZero"/>
        <c:crossBetween val="midCat"/>
        <c:majorUnit val="17.5"/>
        <c:minorUnit val="8.75"/>
      </c:valAx>
      <c:spPr>
        <a:noFill/>
        <a:ln w="12700" cap="flat">
          <a:noFill/>
          <a:miter lim="400000"/>
        </a:ln>
        <a:effectLst/>
      </c:spPr>
    </c:plotArea>
    <c:plotVisOnly val="1"/>
    <c:dispBlanksAs val="gap"/>
    <c:showDLblsOverMax val="1"/>
  </c:chart>
  <c:spPr>
    <a:noFill/>
    <a:ln>
      <a:noFill/>
    </a:ln>
    <a:effectLst/>
  </c:spPr>
  <c:txPr>
    <a:bodyPr/>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xfrm>
            <a:off x="1143000" y="685800"/>
            <a:ext cx="4572000" cy="3429000"/>
          </a:xfrm>
          <a:prstGeom prst="rect">
            <a:avLst/>
          </a:prstGeom>
        </p:spPr>
        <p:txBody>
          <a:bodyPr/>
          <a:lstStyle/>
          <a:p>
            <a:endParaRPr/>
          </a:p>
        </p:txBody>
      </p:sp>
      <p:sp>
        <p:nvSpPr>
          <p:cNvPr id="539" name="Shape 5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Master_Empty">
    <p:spTree>
      <p:nvGrpSpPr>
        <p:cNvPr id="1" name=""/>
        <p:cNvGrpSpPr/>
        <p:nvPr/>
      </p:nvGrpSpPr>
      <p:grpSpPr>
        <a:xfrm>
          <a:off x="0" y="0"/>
          <a:ext cx="0" cy="0"/>
          <a:chOff x="0" y="0"/>
          <a:chExt cx="0" cy="0"/>
        </a:xfrm>
      </p:grpSpPr>
      <p:sp>
        <p:nvSpPr>
          <p:cNvPr id="1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09">
    <p:spTree>
      <p:nvGrpSpPr>
        <p:cNvPr id="1" name=""/>
        <p:cNvGrpSpPr/>
        <p:nvPr/>
      </p:nvGrpSpPr>
      <p:grpSpPr>
        <a:xfrm>
          <a:off x="0" y="0"/>
          <a:ext cx="0" cy="0"/>
          <a:chOff x="0" y="0"/>
          <a:chExt cx="0" cy="0"/>
        </a:xfrm>
      </p:grpSpPr>
      <p:sp>
        <p:nvSpPr>
          <p:cNvPr id="88" name="placeholder.jpg"/>
          <p:cNvSpPr>
            <a:spLocks noGrp="1"/>
          </p:cNvSpPr>
          <p:nvPr>
            <p:ph type="pic" sz="quarter" idx="13"/>
          </p:nvPr>
        </p:nvSpPr>
        <p:spPr>
          <a:xfrm>
            <a:off x="1905000" y="1905000"/>
            <a:ext cx="7924716" cy="623982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8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0">
    <p:spTree>
      <p:nvGrpSpPr>
        <p:cNvPr id="1" name=""/>
        <p:cNvGrpSpPr/>
        <p:nvPr/>
      </p:nvGrpSpPr>
      <p:grpSpPr>
        <a:xfrm>
          <a:off x="0" y="0"/>
          <a:ext cx="0" cy="0"/>
          <a:chOff x="0" y="0"/>
          <a:chExt cx="0" cy="0"/>
        </a:xfrm>
      </p:grpSpPr>
      <p:sp>
        <p:nvSpPr>
          <p:cNvPr id="96" name="placeholder.jpg"/>
          <p:cNvSpPr>
            <a:spLocks noGrp="1"/>
          </p:cNvSpPr>
          <p:nvPr>
            <p:ph type="pic" sz="quarter" idx="13"/>
          </p:nvPr>
        </p:nvSpPr>
        <p:spPr>
          <a:xfrm>
            <a:off x="2853266" y="5626100"/>
            <a:ext cx="4947921" cy="6184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97" name="placeholder.jpg"/>
          <p:cNvSpPr>
            <a:spLocks noGrp="1"/>
          </p:cNvSpPr>
          <p:nvPr>
            <p:ph type="pic" sz="quarter" idx="14"/>
          </p:nvPr>
        </p:nvSpPr>
        <p:spPr>
          <a:xfrm>
            <a:off x="9718079" y="5626100"/>
            <a:ext cx="4947921" cy="6184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98" name="placeholder.jpg"/>
          <p:cNvSpPr>
            <a:spLocks noGrp="1"/>
          </p:cNvSpPr>
          <p:nvPr>
            <p:ph type="pic" sz="quarter" idx="15"/>
          </p:nvPr>
        </p:nvSpPr>
        <p:spPr>
          <a:xfrm>
            <a:off x="16578660" y="5626100"/>
            <a:ext cx="4947920" cy="6184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9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1">
    <p:spTree>
      <p:nvGrpSpPr>
        <p:cNvPr id="1" name=""/>
        <p:cNvGrpSpPr/>
        <p:nvPr/>
      </p:nvGrpSpPr>
      <p:grpSpPr>
        <a:xfrm>
          <a:off x="0" y="0"/>
          <a:ext cx="0" cy="0"/>
          <a:chOff x="0" y="0"/>
          <a:chExt cx="0" cy="0"/>
        </a:xfrm>
      </p:grpSpPr>
      <p:sp>
        <p:nvSpPr>
          <p:cNvPr id="106" name="placeholder.jpg"/>
          <p:cNvSpPr>
            <a:spLocks noGrp="1"/>
          </p:cNvSpPr>
          <p:nvPr>
            <p:ph type="pic" sz="quarter" idx="13"/>
          </p:nvPr>
        </p:nvSpPr>
        <p:spPr>
          <a:xfrm>
            <a:off x="1904999" y="1904999"/>
            <a:ext cx="3437122" cy="990615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0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
    <p:spTree>
      <p:nvGrpSpPr>
        <p:cNvPr id="1" name=""/>
        <p:cNvGrpSpPr/>
        <p:nvPr/>
      </p:nvGrpSpPr>
      <p:grpSpPr>
        <a:xfrm>
          <a:off x="0" y="0"/>
          <a:ext cx="0" cy="0"/>
          <a:chOff x="0" y="0"/>
          <a:chExt cx="0" cy="0"/>
        </a:xfrm>
      </p:grpSpPr>
      <p:sp>
        <p:nvSpPr>
          <p:cNvPr id="6" name="Shape 20"/>
          <p:cNvSpPr>
            <a:spLocks noGrp="1"/>
          </p:cNvSpPr>
          <p:nvPr>
            <p:ph type="pic" idx="27" hasCustomPrompt="1"/>
          </p:nvPr>
        </p:nvSpPr>
        <p:spPr>
          <a:xfrm flipH="1">
            <a:off x="5644601" y="3071696"/>
            <a:ext cx="3780711" cy="8068940"/>
          </a:xfrm>
          <a:prstGeom prst="roundRect">
            <a:avLst>
              <a:gd name="adj" fmla="val 12018"/>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114" name="placeholder.jpg"/>
          <p:cNvSpPr>
            <a:spLocks noGrp="1"/>
          </p:cNvSpPr>
          <p:nvPr>
            <p:ph type="pic" sz="quarter" idx="13"/>
          </p:nvPr>
        </p:nvSpPr>
        <p:spPr>
          <a:xfrm>
            <a:off x="16899373" y="1905000"/>
            <a:ext cx="2862680" cy="563642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1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3">
    <p:spTree>
      <p:nvGrpSpPr>
        <p:cNvPr id="1" name=""/>
        <p:cNvGrpSpPr/>
        <p:nvPr/>
      </p:nvGrpSpPr>
      <p:grpSpPr>
        <a:xfrm>
          <a:off x="0" y="0"/>
          <a:ext cx="0" cy="0"/>
          <a:chOff x="0" y="0"/>
          <a:chExt cx="0" cy="0"/>
        </a:xfrm>
      </p:grpSpPr>
      <p:sp>
        <p:nvSpPr>
          <p:cNvPr id="123" name="placeholder.jpg"/>
          <p:cNvSpPr>
            <a:spLocks noGrp="1"/>
          </p:cNvSpPr>
          <p:nvPr>
            <p:ph type="pic" idx="13"/>
          </p:nvPr>
        </p:nvSpPr>
        <p:spPr>
          <a:xfrm>
            <a:off x="1905397" y="-1"/>
            <a:ext cx="20573717" cy="9169583"/>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2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4">
    <p:spTree>
      <p:nvGrpSpPr>
        <p:cNvPr id="1" name=""/>
        <p:cNvGrpSpPr/>
        <p:nvPr/>
      </p:nvGrpSpPr>
      <p:grpSpPr>
        <a:xfrm>
          <a:off x="0" y="0"/>
          <a:ext cx="0" cy="0"/>
          <a:chOff x="0" y="0"/>
          <a:chExt cx="0" cy="0"/>
        </a:xfrm>
      </p:grpSpPr>
      <p:sp>
        <p:nvSpPr>
          <p:cNvPr id="131" name="placeholder.jpg"/>
          <p:cNvSpPr>
            <a:spLocks noGrp="1"/>
          </p:cNvSpPr>
          <p:nvPr>
            <p:ph type="pic" sz="half" idx="13"/>
          </p:nvPr>
        </p:nvSpPr>
        <p:spPr>
          <a:xfrm>
            <a:off x="12088812" y="-172"/>
            <a:ext cx="9437702" cy="13716172"/>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32"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5">
    <p:bg>
      <p:bgPr>
        <a:blipFill>
          <a:blip r:embed="rId2">
            <a:extLst>
              <a:ext uri="{28A0092B-C50C-407E-A947-70E740481C1C}">
                <a14:useLocalDpi xmlns:a14="http://schemas.microsoft.com/office/drawing/2010/main" val="0"/>
              </a:ext>
            </a:extLst>
          </a:blip>
          <a:stretch>
            <a:fillRect/>
          </a:stretch>
        </a:blipFill>
        <a:effectLst/>
      </p:bgPr>
    </p:bg>
    <p:spTree>
      <p:nvGrpSpPr>
        <p:cNvPr id="1" name=""/>
        <p:cNvGrpSpPr/>
        <p:nvPr/>
      </p:nvGrpSpPr>
      <p:grpSpPr>
        <a:xfrm>
          <a:off x="0" y="0"/>
          <a:ext cx="0" cy="0"/>
          <a:chOff x="0" y="0"/>
          <a:chExt cx="0" cy="0"/>
        </a:xfrm>
      </p:grpSpPr>
      <p:sp>
        <p:nvSpPr>
          <p:cNvPr id="139" name="placeholder.jpg"/>
          <p:cNvSpPr>
            <a:spLocks noGrp="1"/>
          </p:cNvSpPr>
          <p:nvPr>
            <p:ph type="pic" idx="13"/>
          </p:nvPr>
        </p:nvSpPr>
        <p:spPr>
          <a:xfrm>
            <a:off x="0" y="0"/>
            <a:ext cx="24383815" cy="13716182"/>
          </a:xfrm>
          <a:prstGeom prst="rect">
            <a:avLst/>
          </a:prstGeom>
        </p:spPr>
        <p:txBody>
          <a:bodyPr lIns="91439" tIns="45719" rIns="91439" bIns="45719">
            <a:noAutofit/>
          </a:bodyPr>
          <a:lstStyle/>
          <a:p>
            <a:endParaRPr/>
          </a:p>
        </p:txBody>
      </p:sp>
      <p:sp>
        <p:nvSpPr>
          <p:cNvPr id="14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6">
    <p:spTree>
      <p:nvGrpSpPr>
        <p:cNvPr id="1" name=""/>
        <p:cNvGrpSpPr/>
        <p:nvPr/>
      </p:nvGrpSpPr>
      <p:grpSpPr>
        <a:xfrm>
          <a:off x="0" y="0"/>
          <a:ext cx="0" cy="0"/>
          <a:chOff x="0" y="0"/>
          <a:chExt cx="0" cy="0"/>
        </a:xfrm>
      </p:grpSpPr>
      <p:sp>
        <p:nvSpPr>
          <p:cNvPr id="147" name="placeholder.jpg"/>
          <p:cNvSpPr>
            <a:spLocks noGrp="1"/>
          </p:cNvSpPr>
          <p:nvPr>
            <p:ph type="pic" sz="quarter" idx="13"/>
          </p:nvPr>
        </p:nvSpPr>
        <p:spPr>
          <a:xfrm>
            <a:off x="17993922" y="0"/>
            <a:ext cx="4485190" cy="1371584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48"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7">
    <p:spTree>
      <p:nvGrpSpPr>
        <p:cNvPr id="1" name=""/>
        <p:cNvGrpSpPr/>
        <p:nvPr/>
      </p:nvGrpSpPr>
      <p:grpSpPr>
        <a:xfrm>
          <a:off x="0" y="0"/>
          <a:ext cx="0" cy="0"/>
          <a:chOff x="0" y="0"/>
          <a:chExt cx="0" cy="0"/>
        </a:xfrm>
      </p:grpSpPr>
      <p:sp>
        <p:nvSpPr>
          <p:cNvPr id="4" name="Shape 20"/>
          <p:cNvSpPr>
            <a:spLocks noGrp="1"/>
          </p:cNvSpPr>
          <p:nvPr>
            <p:ph type="pic" idx="33"/>
          </p:nvPr>
        </p:nvSpPr>
        <p:spPr>
          <a:xfrm flipH="1">
            <a:off x="2303640" y="2317215"/>
            <a:ext cx="6908801" cy="9882718"/>
          </a:xfrm>
          <a:prstGeom prst="roundRect">
            <a:avLst>
              <a:gd name="adj" fmla="val 1899"/>
            </a:avLst>
          </a:prstGeom>
          <a:blipFill dpi="0" rotWithShape="1">
            <a:blip r:embed="rId2">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p:txBody>
      </p:sp>
      <p:sp>
        <p:nvSpPr>
          <p:cNvPr id="15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8">
    <p:spTree>
      <p:nvGrpSpPr>
        <p:cNvPr id="1" name=""/>
        <p:cNvGrpSpPr/>
        <p:nvPr/>
      </p:nvGrpSpPr>
      <p:grpSpPr>
        <a:xfrm>
          <a:off x="0" y="0"/>
          <a:ext cx="0" cy="0"/>
          <a:chOff x="0" y="0"/>
          <a:chExt cx="0" cy="0"/>
        </a:xfrm>
      </p:grpSpPr>
      <p:sp>
        <p:nvSpPr>
          <p:cNvPr id="163" name="placeholder.jpg"/>
          <p:cNvSpPr>
            <a:spLocks noGrp="1"/>
          </p:cNvSpPr>
          <p:nvPr>
            <p:ph type="pic" idx="13"/>
          </p:nvPr>
        </p:nvSpPr>
        <p:spPr>
          <a:xfrm>
            <a:off x="6306324" y="972252"/>
            <a:ext cx="11771303" cy="117713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64" name="placeholder.jpg"/>
          <p:cNvSpPr>
            <a:spLocks noGrp="1"/>
          </p:cNvSpPr>
          <p:nvPr>
            <p:ph type="pic" sz="quarter" idx="14"/>
          </p:nvPr>
        </p:nvSpPr>
        <p:spPr>
          <a:xfrm>
            <a:off x="952500" y="6393603"/>
            <a:ext cx="5080000" cy="635000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65" name="placeholder.jpg"/>
          <p:cNvSpPr>
            <a:spLocks noGrp="1"/>
          </p:cNvSpPr>
          <p:nvPr>
            <p:ph type="pic" sz="quarter" idx="15"/>
          </p:nvPr>
        </p:nvSpPr>
        <p:spPr>
          <a:xfrm>
            <a:off x="952500" y="956733"/>
            <a:ext cx="5080001" cy="5080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6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01">
    <p:spTree>
      <p:nvGrpSpPr>
        <p:cNvPr id="1" name=""/>
        <p:cNvGrpSpPr/>
        <p:nvPr/>
      </p:nvGrpSpPr>
      <p:grpSpPr>
        <a:xfrm>
          <a:off x="0" y="0"/>
          <a:ext cx="0" cy="0"/>
          <a:chOff x="0" y="0"/>
          <a:chExt cx="0" cy="0"/>
        </a:xfrm>
      </p:grpSpPr>
      <p:sp>
        <p:nvSpPr>
          <p:cNvPr id="18" name="placeholder.jpg"/>
          <p:cNvSpPr>
            <a:spLocks noGrp="1"/>
          </p:cNvSpPr>
          <p:nvPr>
            <p:ph type="pic" sz="half" idx="13"/>
          </p:nvPr>
        </p:nvSpPr>
        <p:spPr>
          <a:xfrm>
            <a:off x="9040515" y="0"/>
            <a:ext cx="9437701" cy="1371617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dirty="0"/>
          </a:p>
        </p:txBody>
      </p:sp>
      <p:sp>
        <p:nvSpPr>
          <p:cNvPr id="1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9">
    <p:spTree>
      <p:nvGrpSpPr>
        <p:cNvPr id="1" name=""/>
        <p:cNvGrpSpPr/>
        <p:nvPr/>
      </p:nvGrpSpPr>
      <p:grpSpPr>
        <a:xfrm>
          <a:off x="0" y="0"/>
          <a:ext cx="0" cy="0"/>
          <a:chOff x="0" y="0"/>
          <a:chExt cx="0" cy="0"/>
        </a:xfrm>
      </p:grpSpPr>
      <p:sp>
        <p:nvSpPr>
          <p:cNvPr id="173" name="placeholder.jpg"/>
          <p:cNvSpPr>
            <a:spLocks noGrp="1"/>
          </p:cNvSpPr>
          <p:nvPr>
            <p:ph type="pic" sz="quarter" idx="13"/>
          </p:nvPr>
        </p:nvSpPr>
        <p:spPr>
          <a:xfrm>
            <a:off x="8762801" y="0"/>
            <a:ext cx="6734388" cy="99060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7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0">
    <p:spTree>
      <p:nvGrpSpPr>
        <p:cNvPr id="1" name=""/>
        <p:cNvGrpSpPr/>
        <p:nvPr/>
      </p:nvGrpSpPr>
      <p:grpSpPr>
        <a:xfrm>
          <a:off x="0" y="0"/>
          <a:ext cx="0" cy="0"/>
          <a:chOff x="0" y="0"/>
          <a:chExt cx="0" cy="0"/>
        </a:xfrm>
      </p:grpSpPr>
      <p:sp>
        <p:nvSpPr>
          <p:cNvPr id="181" name="placeholder.jpg"/>
          <p:cNvSpPr>
            <a:spLocks noGrp="1"/>
          </p:cNvSpPr>
          <p:nvPr>
            <p:ph type="pic" sz="quarter" idx="13"/>
          </p:nvPr>
        </p:nvSpPr>
        <p:spPr>
          <a:xfrm>
            <a:off x="16666209" y="2092721"/>
            <a:ext cx="3329026" cy="9530558"/>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82"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21">
    <p:spTree>
      <p:nvGrpSpPr>
        <p:cNvPr id="1" name=""/>
        <p:cNvGrpSpPr/>
        <p:nvPr/>
      </p:nvGrpSpPr>
      <p:grpSpPr>
        <a:xfrm>
          <a:off x="0" y="0"/>
          <a:ext cx="0" cy="0"/>
          <a:chOff x="0" y="0"/>
          <a:chExt cx="0" cy="0"/>
        </a:xfrm>
      </p:grpSpPr>
      <p:sp>
        <p:nvSpPr>
          <p:cNvPr id="189" name="placeholder.jpg"/>
          <p:cNvSpPr>
            <a:spLocks noGrp="1"/>
          </p:cNvSpPr>
          <p:nvPr>
            <p:ph type="pic" sz="quarter" idx="13"/>
          </p:nvPr>
        </p:nvSpPr>
        <p:spPr>
          <a:xfrm>
            <a:off x="1905000" y="7874000"/>
            <a:ext cx="3936851" cy="393685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90" name="placeholder.jpg"/>
          <p:cNvSpPr>
            <a:spLocks noGrp="1"/>
          </p:cNvSpPr>
          <p:nvPr>
            <p:ph type="pic" sz="quarter" idx="14"/>
          </p:nvPr>
        </p:nvSpPr>
        <p:spPr>
          <a:xfrm>
            <a:off x="13487499" y="7874000"/>
            <a:ext cx="3936852" cy="393685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91" name="placeholder.jpg"/>
          <p:cNvSpPr>
            <a:spLocks noGrp="1"/>
          </p:cNvSpPr>
          <p:nvPr>
            <p:ph type="pic" sz="quarter" idx="15"/>
          </p:nvPr>
        </p:nvSpPr>
        <p:spPr>
          <a:xfrm>
            <a:off x="13487499" y="1905000"/>
            <a:ext cx="3936852" cy="393685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192"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
    <p:spTree>
      <p:nvGrpSpPr>
        <p:cNvPr id="1" name=""/>
        <p:cNvGrpSpPr/>
        <p:nvPr/>
      </p:nvGrpSpPr>
      <p:grpSpPr>
        <a:xfrm>
          <a:off x="0" y="0"/>
          <a:ext cx="0" cy="0"/>
          <a:chOff x="0" y="0"/>
          <a:chExt cx="0" cy="0"/>
        </a:xfrm>
      </p:grpSpPr>
      <p:sp>
        <p:nvSpPr>
          <p:cNvPr id="40" name="Shape 20"/>
          <p:cNvSpPr>
            <a:spLocks noGrp="1"/>
          </p:cNvSpPr>
          <p:nvPr>
            <p:ph type="pic" idx="33"/>
          </p:nvPr>
        </p:nvSpPr>
        <p:spPr>
          <a:xfrm flipH="1">
            <a:off x="7513450" y="5611324"/>
            <a:ext cx="9330805" cy="13347281"/>
          </a:xfrm>
          <a:prstGeom prst="roundRect">
            <a:avLst>
              <a:gd name="adj" fmla="val 1899"/>
            </a:avLst>
          </a:prstGeom>
          <a:blipFill dpi="0" rotWithShape="1">
            <a:blip r:embed="rId2">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p:txBody>
      </p:sp>
      <p:sp>
        <p:nvSpPr>
          <p:cNvPr id="20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3">
    <p:spTree>
      <p:nvGrpSpPr>
        <p:cNvPr id="1" name=""/>
        <p:cNvGrpSpPr/>
        <p:nvPr/>
      </p:nvGrpSpPr>
      <p:grpSpPr>
        <a:xfrm>
          <a:off x="0" y="0"/>
          <a:ext cx="0" cy="0"/>
          <a:chOff x="0" y="0"/>
          <a:chExt cx="0" cy="0"/>
        </a:xfrm>
      </p:grpSpPr>
      <p:sp>
        <p:nvSpPr>
          <p:cNvPr id="207" name="placeholder.jpg"/>
          <p:cNvSpPr>
            <a:spLocks noGrp="1"/>
          </p:cNvSpPr>
          <p:nvPr>
            <p:ph type="pic" sz="quarter" idx="13"/>
          </p:nvPr>
        </p:nvSpPr>
        <p:spPr>
          <a:xfrm>
            <a:off x="4054869" y="1905000"/>
            <a:ext cx="6734388" cy="99060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08" name="placeholder.jpg"/>
          <p:cNvSpPr>
            <a:spLocks noGrp="1"/>
          </p:cNvSpPr>
          <p:nvPr>
            <p:ph type="pic" sz="quarter" idx="14"/>
          </p:nvPr>
        </p:nvSpPr>
        <p:spPr>
          <a:xfrm>
            <a:off x="-3881305" y="1905000"/>
            <a:ext cx="6734387" cy="99060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0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24">
    <p:spTree>
      <p:nvGrpSpPr>
        <p:cNvPr id="1" name=""/>
        <p:cNvGrpSpPr/>
        <p:nvPr/>
      </p:nvGrpSpPr>
      <p:grpSpPr>
        <a:xfrm>
          <a:off x="0" y="0"/>
          <a:ext cx="0" cy="0"/>
          <a:chOff x="0" y="0"/>
          <a:chExt cx="0" cy="0"/>
        </a:xfrm>
      </p:grpSpPr>
      <p:sp>
        <p:nvSpPr>
          <p:cNvPr id="216" name="placeholder.jpg"/>
          <p:cNvSpPr>
            <a:spLocks noGrp="1"/>
          </p:cNvSpPr>
          <p:nvPr>
            <p:ph type="pic" sz="quarter" idx="13"/>
          </p:nvPr>
        </p:nvSpPr>
        <p:spPr>
          <a:xfrm>
            <a:off x="952500" y="952500"/>
            <a:ext cx="5080000" cy="635000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17" name="placeholder.jpg"/>
          <p:cNvSpPr>
            <a:spLocks noGrp="1"/>
          </p:cNvSpPr>
          <p:nvPr>
            <p:ph type="pic" sz="quarter" idx="14"/>
          </p:nvPr>
        </p:nvSpPr>
        <p:spPr>
          <a:xfrm>
            <a:off x="952500" y="7679266"/>
            <a:ext cx="5080000" cy="508000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18" name="placeholder.jpg"/>
          <p:cNvSpPr>
            <a:spLocks noGrp="1"/>
          </p:cNvSpPr>
          <p:nvPr>
            <p:ph type="pic" sz="quarter" idx="15"/>
          </p:nvPr>
        </p:nvSpPr>
        <p:spPr>
          <a:xfrm>
            <a:off x="6413500" y="6409266"/>
            <a:ext cx="5080001" cy="6350003"/>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19" name="placeholder.jpg"/>
          <p:cNvSpPr>
            <a:spLocks noGrp="1"/>
          </p:cNvSpPr>
          <p:nvPr>
            <p:ph type="pic" sz="quarter" idx="16"/>
          </p:nvPr>
        </p:nvSpPr>
        <p:spPr>
          <a:xfrm>
            <a:off x="6413500" y="952500"/>
            <a:ext cx="5080000" cy="5080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2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25">
    <p:spTree>
      <p:nvGrpSpPr>
        <p:cNvPr id="1" name=""/>
        <p:cNvGrpSpPr/>
        <p:nvPr/>
      </p:nvGrpSpPr>
      <p:grpSpPr>
        <a:xfrm>
          <a:off x="0" y="0"/>
          <a:ext cx="0" cy="0"/>
          <a:chOff x="0" y="0"/>
          <a:chExt cx="0" cy="0"/>
        </a:xfrm>
      </p:grpSpPr>
      <p:sp>
        <p:nvSpPr>
          <p:cNvPr id="227" name="placeholder.jpg"/>
          <p:cNvSpPr>
            <a:spLocks noGrp="1"/>
          </p:cNvSpPr>
          <p:nvPr>
            <p:ph type="pic" sz="quarter" idx="13"/>
          </p:nvPr>
        </p:nvSpPr>
        <p:spPr>
          <a:xfrm>
            <a:off x="15744427" y="1905000"/>
            <a:ext cx="6734387" cy="99060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28"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26">
    <p:spTree>
      <p:nvGrpSpPr>
        <p:cNvPr id="1" name=""/>
        <p:cNvGrpSpPr/>
        <p:nvPr/>
      </p:nvGrpSpPr>
      <p:grpSpPr>
        <a:xfrm>
          <a:off x="0" y="0"/>
          <a:ext cx="0" cy="0"/>
          <a:chOff x="0" y="0"/>
          <a:chExt cx="0" cy="0"/>
        </a:xfrm>
      </p:grpSpPr>
      <p:sp>
        <p:nvSpPr>
          <p:cNvPr id="235" name="placeholder.jpg"/>
          <p:cNvSpPr>
            <a:spLocks noGrp="1"/>
          </p:cNvSpPr>
          <p:nvPr>
            <p:ph type="pic" sz="quarter" idx="13"/>
          </p:nvPr>
        </p:nvSpPr>
        <p:spPr>
          <a:xfrm>
            <a:off x="18351500" y="2775346"/>
            <a:ext cx="3175000" cy="8165343"/>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36" name="placeholder.jpg"/>
          <p:cNvSpPr>
            <a:spLocks noGrp="1"/>
          </p:cNvSpPr>
          <p:nvPr>
            <p:ph type="pic" sz="quarter" idx="14"/>
          </p:nvPr>
        </p:nvSpPr>
        <p:spPr>
          <a:xfrm>
            <a:off x="14287499" y="2775346"/>
            <a:ext cx="3175001" cy="8165343"/>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3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7">
    <p:spTree>
      <p:nvGrpSpPr>
        <p:cNvPr id="1" name=""/>
        <p:cNvGrpSpPr/>
        <p:nvPr/>
      </p:nvGrpSpPr>
      <p:grpSpPr>
        <a:xfrm>
          <a:off x="0" y="0"/>
          <a:ext cx="0" cy="0"/>
          <a:chOff x="0" y="0"/>
          <a:chExt cx="0" cy="0"/>
        </a:xfrm>
      </p:grpSpPr>
      <p:sp>
        <p:nvSpPr>
          <p:cNvPr id="244" name="placeholder.jpg"/>
          <p:cNvSpPr>
            <a:spLocks noGrp="1"/>
          </p:cNvSpPr>
          <p:nvPr>
            <p:ph type="pic" sz="half" idx="13"/>
          </p:nvPr>
        </p:nvSpPr>
        <p:spPr>
          <a:xfrm>
            <a:off x="9040515" y="0"/>
            <a:ext cx="9437701" cy="1371617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45"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28">
    <p:spTree>
      <p:nvGrpSpPr>
        <p:cNvPr id="1" name=""/>
        <p:cNvGrpSpPr/>
        <p:nvPr/>
      </p:nvGrpSpPr>
      <p:grpSpPr>
        <a:xfrm>
          <a:off x="0" y="0"/>
          <a:ext cx="0" cy="0"/>
          <a:chOff x="0" y="0"/>
          <a:chExt cx="0" cy="0"/>
        </a:xfrm>
      </p:grpSpPr>
      <p:sp>
        <p:nvSpPr>
          <p:cNvPr id="252" name="placeholder.jpg"/>
          <p:cNvSpPr>
            <a:spLocks noGrp="1"/>
          </p:cNvSpPr>
          <p:nvPr>
            <p:ph type="pic" sz="quarter" idx="13"/>
          </p:nvPr>
        </p:nvSpPr>
        <p:spPr>
          <a:xfrm>
            <a:off x="15744427" y="1905000"/>
            <a:ext cx="6734387" cy="99060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53"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02">
    <p:spTree>
      <p:nvGrpSpPr>
        <p:cNvPr id="1" name=""/>
        <p:cNvGrpSpPr/>
        <p:nvPr/>
      </p:nvGrpSpPr>
      <p:grpSpPr>
        <a:xfrm>
          <a:off x="0" y="0"/>
          <a:ext cx="0" cy="0"/>
          <a:chOff x="0" y="0"/>
          <a:chExt cx="0" cy="0"/>
        </a:xfrm>
      </p:grpSpPr>
      <p:sp>
        <p:nvSpPr>
          <p:cNvPr id="26" name="placeholder.jpg"/>
          <p:cNvSpPr>
            <a:spLocks noGrp="1"/>
          </p:cNvSpPr>
          <p:nvPr>
            <p:ph type="pic" sz="half" idx="13"/>
          </p:nvPr>
        </p:nvSpPr>
        <p:spPr>
          <a:xfrm>
            <a:off x="1905000" y="1905000"/>
            <a:ext cx="8635993" cy="8635864"/>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7" name="placeholder.jpg"/>
          <p:cNvSpPr>
            <a:spLocks noGrp="1"/>
          </p:cNvSpPr>
          <p:nvPr>
            <p:ph type="pic" sz="half" idx="14"/>
          </p:nvPr>
        </p:nvSpPr>
        <p:spPr>
          <a:xfrm>
            <a:off x="13843000" y="3175000"/>
            <a:ext cx="8636000" cy="86360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9">
    <p:spTree>
      <p:nvGrpSpPr>
        <p:cNvPr id="1" name=""/>
        <p:cNvGrpSpPr/>
        <p:nvPr/>
      </p:nvGrpSpPr>
      <p:grpSpPr>
        <a:xfrm>
          <a:off x="0" y="0"/>
          <a:ext cx="0" cy="0"/>
          <a:chOff x="0" y="0"/>
          <a:chExt cx="0" cy="0"/>
        </a:xfrm>
      </p:grpSpPr>
      <p:sp>
        <p:nvSpPr>
          <p:cNvPr id="260" name="placeholder.jpg"/>
          <p:cNvSpPr>
            <a:spLocks noGrp="1"/>
          </p:cNvSpPr>
          <p:nvPr>
            <p:ph type="pic" sz="quarter" idx="13"/>
          </p:nvPr>
        </p:nvSpPr>
        <p:spPr>
          <a:xfrm>
            <a:off x="12192000" y="0"/>
            <a:ext cx="4064000" cy="13715843"/>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6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0">
    <p:spTree>
      <p:nvGrpSpPr>
        <p:cNvPr id="1" name=""/>
        <p:cNvGrpSpPr/>
        <p:nvPr/>
      </p:nvGrpSpPr>
      <p:grpSpPr>
        <a:xfrm>
          <a:off x="0" y="0"/>
          <a:ext cx="0" cy="0"/>
          <a:chOff x="0" y="0"/>
          <a:chExt cx="0" cy="0"/>
        </a:xfrm>
      </p:grpSpPr>
      <p:sp>
        <p:nvSpPr>
          <p:cNvPr id="268" name="placeholder.jpg"/>
          <p:cNvSpPr>
            <a:spLocks noGrp="1"/>
          </p:cNvSpPr>
          <p:nvPr>
            <p:ph type="pic" sz="quarter" idx="13"/>
          </p:nvPr>
        </p:nvSpPr>
        <p:spPr>
          <a:xfrm>
            <a:off x="15125699" y="1905000"/>
            <a:ext cx="5080001" cy="7941098"/>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6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31">
    <p:spTree>
      <p:nvGrpSpPr>
        <p:cNvPr id="1" name=""/>
        <p:cNvGrpSpPr/>
        <p:nvPr/>
      </p:nvGrpSpPr>
      <p:grpSpPr>
        <a:xfrm>
          <a:off x="0" y="0"/>
          <a:ext cx="0" cy="0"/>
          <a:chOff x="0" y="0"/>
          <a:chExt cx="0" cy="0"/>
        </a:xfrm>
      </p:grpSpPr>
      <p:sp>
        <p:nvSpPr>
          <p:cNvPr id="276" name="placeholder.jpg"/>
          <p:cNvSpPr>
            <a:spLocks noGrp="1"/>
          </p:cNvSpPr>
          <p:nvPr>
            <p:ph type="pic" idx="13"/>
          </p:nvPr>
        </p:nvSpPr>
        <p:spPr>
          <a:xfrm>
            <a:off x="0" y="0"/>
            <a:ext cx="24384002" cy="13715852"/>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7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32">
    <p:spTree>
      <p:nvGrpSpPr>
        <p:cNvPr id="1" name=""/>
        <p:cNvGrpSpPr/>
        <p:nvPr/>
      </p:nvGrpSpPr>
      <p:grpSpPr>
        <a:xfrm>
          <a:off x="0" y="0"/>
          <a:ext cx="0" cy="0"/>
          <a:chOff x="0" y="0"/>
          <a:chExt cx="0" cy="0"/>
        </a:xfrm>
      </p:grpSpPr>
      <p:sp>
        <p:nvSpPr>
          <p:cNvPr id="284" name="Bild"/>
          <p:cNvSpPr>
            <a:spLocks noGrp="1"/>
          </p:cNvSpPr>
          <p:nvPr>
            <p:ph type="pic" sz="quarter" idx="13"/>
          </p:nvPr>
        </p:nvSpPr>
        <p:spPr>
          <a:xfrm>
            <a:off x="1904999" y="6299200"/>
            <a:ext cx="3747151"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5" name="Bild"/>
          <p:cNvSpPr>
            <a:spLocks noGrp="1"/>
          </p:cNvSpPr>
          <p:nvPr>
            <p:ph type="pic" sz="quarter" idx="14"/>
          </p:nvPr>
        </p:nvSpPr>
        <p:spPr>
          <a:xfrm>
            <a:off x="6349999" y="6324600"/>
            <a:ext cx="3747150"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6" name="placeholder.jpg"/>
          <p:cNvSpPr>
            <a:spLocks noGrp="1"/>
          </p:cNvSpPr>
          <p:nvPr>
            <p:ph type="pic" sz="quarter" idx="15"/>
          </p:nvPr>
        </p:nvSpPr>
        <p:spPr>
          <a:xfrm>
            <a:off x="1905000" y="6299200"/>
            <a:ext cx="3747150"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7" name="placeholder.jpg"/>
          <p:cNvSpPr>
            <a:spLocks noGrp="1"/>
          </p:cNvSpPr>
          <p:nvPr>
            <p:ph type="pic" sz="quarter" idx="16"/>
          </p:nvPr>
        </p:nvSpPr>
        <p:spPr>
          <a:xfrm>
            <a:off x="6350000" y="6324600"/>
            <a:ext cx="3747150"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8" name="placeholder.jpg"/>
          <p:cNvSpPr>
            <a:spLocks noGrp="1"/>
          </p:cNvSpPr>
          <p:nvPr>
            <p:ph type="pic" sz="quarter" idx="17"/>
          </p:nvPr>
        </p:nvSpPr>
        <p:spPr>
          <a:xfrm>
            <a:off x="14286705" y="1905000"/>
            <a:ext cx="3747151"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89" name="placeholder.jpg"/>
          <p:cNvSpPr>
            <a:spLocks noGrp="1"/>
          </p:cNvSpPr>
          <p:nvPr>
            <p:ph type="pic" sz="quarter" idx="18"/>
          </p:nvPr>
        </p:nvSpPr>
        <p:spPr>
          <a:xfrm>
            <a:off x="18731705" y="1930400"/>
            <a:ext cx="3747151" cy="55119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9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3">
    <p:spTree>
      <p:nvGrpSpPr>
        <p:cNvPr id="1" name=""/>
        <p:cNvGrpSpPr/>
        <p:nvPr/>
      </p:nvGrpSpPr>
      <p:grpSpPr>
        <a:xfrm>
          <a:off x="0" y="0"/>
          <a:ext cx="0" cy="0"/>
          <a:chOff x="0" y="0"/>
          <a:chExt cx="0" cy="0"/>
        </a:xfrm>
      </p:grpSpPr>
      <p:sp>
        <p:nvSpPr>
          <p:cNvPr id="297" name="placeholder.jpg"/>
          <p:cNvSpPr>
            <a:spLocks noGrp="1"/>
          </p:cNvSpPr>
          <p:nvPr>
            <p:ph type="pic" sz="quarter" idx="13"/>
          </p:nvPr>
        </p:nvSpPr>
        <p:spPr>
          <a:xfrm>
            <a:off x="8824714" y="1905000"/>
            <a:ext cx="6734387" cy="99060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298"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4">
    <p:spTree>
      <p:nvGrpSpPr>
        <p:cNvPr id="1" name=""/>
        <p:cNvGrpSpPr/>
        <p:nvPr/>
      </p:nvGrpSpPr>
      <p:grpSpPr>
        <a:xfrm>
          <a:off x="0" y="0"/>
          <a:ext cx="0" cy="0"/>
          <a:chOff x="0" y="0"/>
          <a:chExt cx="0" cy="0"/>
        </a:xfrm>
      </p:grpSpPr>
      <p:sp>
        <p:nvSpPr>
          <p:cNvPr id="305" name="placeholder.jpg"/>
          <p:cNvSpPr>
            <a:spLocks noGrp="1"/>
          </p:cNvSpPr>
          <p:nvPr>
            <p:ph type="pic" sz="half" idx="13"/>
          </p:nvPr>
        </p:nvSpPr>
        <p:spPr>
          <a:xfrm>
            <a:off x="7366000" y="-1"/>
            <a:ext cx="7874000" cy="137161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0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35">
    <p:spTree>
      <p:nvGrpSpPr>
        <p:cNvPr id="1" name=""/>
        <p:cNvGrpSpPr/>
        <p:nvPr/>
      </p:nvGrpSpPr>
      <p:grpSpPr>
        <a:xfrm>
          <a:off x="0" y="0"/>
          <a:ext cx="0" cy="0"/>
          <a:chOff x="0" y="0"/>
          <a:chExt cx="0" cy="0"/>
        </a:xfrm>
      </p:grpSpPr>
      <p:sp>
        <p:nvSpPr>
          <p:cNvPr id="313" name="placeholder.jpg"/>
          <p:cNvSpPr>
            <a:spLocks noGrp="1"/>
          </p:cNvSpPr>
          <p:nvPr>
            <p:ph type="pic" sz="quarter" idx="13"/>
          </p:nvPr>
        </p:nvSpPr>
        <p:spPr>
          <a:xfrm>
            <a:off x="10795000" y="3225800"/>
            <a:ext cx="2794000" cy="2794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1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6">
    <p:spTree>
      <p:nvGrpSpPr>
        <p:cNvPr id="1" name=""/>
        <p:cNvGrpSpPr/>
        <p:nvPr/>
      </p:nvGrpSpPr>
      <p:grpSpPr>
        <a:xfrm>
          <a:off x="0" y="0"/>
          <a:ext cx="0" cy="0"/>
          <a:chOff x="0" y="0"/>
          <a:chExt cx="0" cy="0"/>
        </a:xfrm>
      </p:grpSpPr>
      <p:sp>
        <p:nvSpPr>
          <p:cNvPr id="321" name="placeholder.jpg"/>
          <p:cNvSpPr>
            <a:spLocks noGrp="1"/>
          </p:cNvSpPr>
          <p:nvPr>
            <p:ph type="pic" sz="quarter" idx="13"/>
          </p:nvPr>
        </p:nvSpPr>
        <p:spPr>
          <a:xfrm>
            <a:off x="12888384" y="956733"/>
            <a:ext cx="5080001" cy="635000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22" name="placeholder.jpg"/>
          <p:cNvSpPr>
            <a:spLocks noGrp="1"/>
          </p:cNvSpPr>
          <p:nvPr>
            <p:ph type="pic" sz="quarter" idx="14"/>
          </p:nvPr>
        </p:nvSpPr>
        <p:spPr>
          <a:xfrm>
            <a:off x="12888380" y="7683500"/>
            <a:ext cx="5080001" cy="5080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23" name="placeholder.jpg"/>
          <p:cNvSpPr>
            <a:spLocks noGrp="1"/>
          </p:cNvSpPr>
          <p:nvPr>
            <p:ph type="pic" idx="15"/>
          </p:nvPr>
        </p:nvSpPr>
        <p:spPr>
          <a:xfrm>
            <a:off x="952500" y="956733"/>
            <a:ext cx="11556951" cy="11810949"/>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24" name="placeholder.jpg"/>
          <p:cNvSpPr>
            <a:spLocks noGrp="1"/>
          </p:cNvSpPr>
          <p:nvPr>
            <p:ph type="pic" sz="quarter" idx="16"/>
          </p:nvPr>
        </p:nvSpPr>
        <p:spPr>
          <a:xfrm>
            <a:off x="18347264" y="6393603"/>
            <a:ext cx="5080001" cy="635000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25" name="placeholder.jpg"/>
          <p:cNvSpPr>
            <a:spLocks noGrp="1"/>
          </p:cNvSpPr>
          <p:nvPr>
            <p:ph type="pic" sz="quarter" idx="17"/>
          </p:nvPr>
        </p:nvSpPr>
        <p:spPr>
          <a:xfrm>
            <a:off x="18347266" y="956733"/>
            <a:ext cx="5080001" cy="5080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2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37">
    <p:spTree>
      <p:nvGrpSpPr>
        <p:cNvPr id="1" name=""/>
        <p:cNvGrpSpPr/>
        <p:nvPr/>
      </p:nvGrpSpPr>
      <p:grpSpPr>
        <a:xfrm>
          <a:off x="0" y="0"/>
          <a:ext cx="0" cy="0"/>
          <a:chOff x="0" y="0"/>
          <a:chExt cx="0" cy="0"/>
        </a:xfrm>
      </p:grpSpPr>
      <p:sp>
        <p:nvSpPr>
          <p:cNvPr id="333" name="placeholder.jpg"/>
          <p:cNvSpPr>
            <a:spLocks noGrp="1"/>
          </p:cNvSpPr>
          <p:nvPr>
            <p:ph type="pic" sz="half" idx="13"/>
          </p:nvPr>
        </p:nvSpPr>
        <p:spPr>
          <a:xfrm>
            <a:off x="1904999" y="0"/>
            <a:ext cx="5333373" cy="13716157"/>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3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38">
    <p:spTree>
      <p:nvGrpSpPr>
        <p:cNvPr id="1" name=""/>
        <p:cNvGrpSpPr/>
        <p:nvPr/>
      </p:nvGrpSpPr>
      <p:grpSpPr>
        <a:xfrm>
          <a:off x="0" y="0"/>
          <a:ext cx="0" cy="0"/>
          <a:chOff x="0" y="0"/>
          <a:chExt cx="0" cy="0"/>
        </a:xfrm>
      </p:grpSpPr>
      <p:sp>
        <p:nvSpPr>
          <p:cNvPr id="341" name="placeholder.jpg"/>
          <p:cNvSpPr>
            <a:spLocks noGrp="1"/>
          </p:cNvSpPr>
          <p:nvPr>
            <p:ph type="pic" sz="half" idx="13"/>
          </p:nvPr>
        </p:nvSpPr>
        <p:spPr>
          <a:xfrm>
            <a:off x="16765586" y="0"/>
            <a:ext cx="7618381" cy="13716157"/>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42"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03">
    <p:spTree>
      <p:nvGrpSpPr>
        <p:cNvPr id="1" name=""/>
        <p:cNvGrpSpPr/>
        <p:nvPr/>
      </p:nvGrpSpPr>
      <p:grpSpPr>
        <a:xfrm>
          <a:off x="0" y="0"/>
          <a:ext cx="0" cy="0"/>
          <a:chOff x="0" y="0"/>
          <a:chExt cx="0" cy="0"/>
        </a:xfrm>
      </p:grpSpPr>
      <p:sp>
        <p:nvSpPr>
          <p:cNvPr id="35" name="placeholder.jpg"/>
          <p:cNvSpPr>
            <a:spLocks noGrp="1"/>
          </p:cNvSpPr>
          <p:nvPr>
            <p:ph type="pic" sz="quarter" idx="13"/>
          </p:nvPr>
        </p:nvSpPr>
        <p:spPr>
          <a:xfrm>
            <a:off x="15744427" y="1905000"/>
            <a:ext cx="6734387" cy="99060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39">
    <p:spTree>
      <p:nvGrpSpPr>
        <p:cNvPr id="1" name=""/>
        <p:cNvGrpSpPr/>
        <p:nvPr/>
      </p:nvGrpSpPr>
      <p:grpSpPr>
        <a:xfrm>
          <a:off x="0" y="0"/>
          <a:ext cx="0" cy="0"/>
          <a:chOff x="0" y="0"/>
          <a:chExt cx="0" cy="0"/>
        </a:xfrm>
      </p:grpSpPr>
      <p:sp>
        <p:nvSpPr>
          <p:cNvPr id="349" name="placeholder.jpg"/>
          <p:cNvSpPr>
            <a:spLocks noGrp="1"/>
          </p:cNvSpPr>
          <p:nvPr>
            <p:ph type="pic" sz="half" idx="13"/>
          </p:nvPr>
        </p:nvSpPr>
        <p:spPr>
          <a:xfrm>
            <a:off x="0" y="0"/>
            <a:ext cx="12192000" cy="9093052"/>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5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40">
    <p:spTree>
      <p:nvGrpSpPr>
        <p:cNvPr id="1" name=""/>
        <p:cNvGrpSpPr/>
        <p:nvPr/>
      </p:nvGrpSpPr>
      <p:grpSpPr>
        <a:xfrm>
          <a:off x="0" y="0"/>
          <a:ext cx="0" cy="0"/>
          <a:chOff x="0" y="0"/>
          <a:chExt cx="0" cy="0"/>
        </a:xfrm>
      </p:grpSpPr>
      <p:sp>
        <p:nvSpPr>
          <p:cNvPr id="357" name="placeholder.jpg"/>
          <p:cNvSpPr>
            <a:spLocks noGrp="1"/>
          </p:cNvSpPr>
          <p:nvPr>
            <p:ph type="pic" sz="half" idx="13"/>
          </p:nvPr>
        </p:nvSpPr>
        <p:spPr>
          <a:xfrm>
            <a:off x="16008773" y="952499"/>
            <a:ext cx="7418372" cy="11810849"/>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58" name="placeholder.jpg"/>
          <p:cNvSpPr>
            <a:spLocks noGrp="1"/>
          </p:cNvSpPr>
          <p:nvPr>
            <p:ph type="pic" idx="14"/>
          </p:nvPr>
        </p:nvSpPr>
        <p:spPr>
          <a:xfrm>
            <a:off x="952500" y="952500"/>
            <a:ext cx="11810951" cy="11810949"/>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5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1">
    <p:spTree>
      <p:nvGrpSpPr>
        <p:cNvPr id="1" name=""/>
        <p:cNvGrpSpPr/>
        <p:nvPr/>
      </p:nvGrpSpPr>
      <p:grpSpPr>
        <a:xfrm>
          <a:off x="0" y="0"/>
          <a:ext cx="0" cy="0"/>
          <a:chOff x="0" y="0"/>
          <a:chExt cx="0" cy="0"/>
        </a:xfrm>
      </p:grpSpPr>
      <p:sp>
        <p:nvSpPr>
          <p:cNvPr id="5" name="Shape 20"/>
          <p:cNvSpPr>
            <a:spLocks noGrp="1"/>
          </p:cNvSpPr>
          <p:nvPr>
            <p:ph type="pic" idx="28" hasCustomPrompt="1"/>
          </p:nvPr>
        </p:nvSpPr>
        <p:spPr>
          <a:xfrm flipH="1">
            <a:off x="9362924" y="2986265"/>
            <a:ext cx="3653462" cy="7797360"/>
          </a:xfrm>
          <a:prstGeom prst="roundRect">
            <a:avLst>
              <a:gd name="adj" fmla="val 12018"/>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36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42">
    <p:spTree>
      <p:nvGrpSpPr>
        <p:cNvPr id="1" name=""/>
        <p:cNvGrpSpPr/>
        <p:nvPr/>
      </p:nvGrpSpPr>
      <p:grpSpPr>
        <a:xfrm>
          <a:off x="0" y="0"/>
          <a:ext cx="0" cy="0"/>
          <a:chOff x="0" y="0"/>
          <a:chExt cx="0" cy="0"/>
        </a:xfrm>
      </p:grpSpPr>
      <p:sp>
        <p:nvSpPr>
          <p:cNvPr id="374" name="placeholder.jpg"/>
          <p:cNvSpPr>
            <a:spLocks noGrp="1"/>
          </p:cNvSpPr>
          <p:nvPr>
            <p:ph type="pic" sz="half" idx="13"/>
          </p:nvPr>
        </p:nvSpPr>
        <p:spPr>
          <a:xfrm>
            <a:off x="1905000" y="1905000"/>
            <a:ext cx="7873922" cy="9842405"/>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75"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43">
    <p:spTree>
      <p:nvGrpSpPr>
        <p:cNvPr id="1" name=""/>
        <p:cNvGrpSpPr/>
        <p:nvPr/>
      </p:nvGrpSpPr>
      <p:grpSpPr>
        <a:xfrm>
          <a:off x="0" y="0"/>
          <a:ext cx="0" cy="0"/>
          <a:chOff x="0" y="0"/>
          <a:chExt cx="0" cy="0"/>
        </a:xfrm>
      </p:grpSpPr>
      <p:sp>
        <p:nvSpPr>
          <p:cNvPr id="382" name="placeholder.jpg"/>
          <p:cNvSpPr>
            <a:spLocks noGrp="1"/>
          </p:cNvSpPr>
          <p:nvPr>
            <p:ph type="pic" sz="half" idx="13"/>
          </p:nvPr>
        </p:nvSpPr>
        <p:spPr>
          <a:xfrm>
            <a:off x="0" y="4622799"/>
            <a:ext cx="12192000" cy="9093052"/>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83"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44">
    <p:spTree>
      <p:nvGrpSpPr>
        <p:cNvPr id="1" name=""/>
        <p:cNvGrpSpPr/>
        <p:nvPr/>
      </p:nvGrpSpPr>
      <p:grpSpPr>
        <a:xfrm>
          <a:off x="0" y="0"/>
          <a:ext cx="0" cy="0"/>
          <a:chOff x="0" y="0"/>
          <a:chExt cx="0" cy="0"/>
        </a:xfrm>
      </p:grpSpPr>
      <p:sp>
        <p:nvSpPr>
          <p:cNvPr id="390" name="placeholder.jpg"/>
          <p:cNvSpPr>
            <a:spLocks noGrp="1"/>
          </p:cNvSpPr>
          <p:nvPr>
            <p:ph type="pic" sz="quarter" idx="13"/>
          </p:nvPr>
        </p:nvSpPr>
        <p:spPr>
          <a:xfrm>
            <a:off x="1905000" y="1905000"/>
            <a:ext cx="5710002" cy="7137504"/>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9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45">
    <p:spTree>
      <p:nvGrpSpPr>
        <p:cNvPr id="1" name=""/>
        <p:cNvGrpSpPr/>
        <p:nvPr/>
      </p:nvGrpSpPr>
      <p:grpSpPr>
        <a:xfrm>
          <a:off x="0" y="0"/>
          <a:ext cx="0" cy="0"/>
          <a:chOff x="0" y="0"/>
          <a:chExt cx="0" cy="0"/>
        </a:xfrm>
      </p:grpSpPr>
      <p:sp>
        <p:nvSpPr>
          <p:cNvPr id="398" name="placeholder.jpg"/>
          <p:cNvSpPr>
            <a:spLocks noGrp="1"/>
          </p:cNvSpPr>
          <p:nvPr>
            <p:ph type="pic" sz="half" idx="13"/>
          </p:nvPr>
        </p:nvSpPr>
        <p:spPr>
          <a:xfrm>
            <a:off x="1905000" y="1905000"/>
            <a:ext cx="7924722" cy="9905905"/>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39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6">
    <p:spTree>
      <p:nvGrpSpPr>
        <p:cNvPr id="1" name=""/>
        <p:cNvGrpSpPr/>
        <p:nvPr/>
      </p:nvGrpSpPr>
      <p:grpSpPr>
        <a:xfrm>
          <a:off x="0" y="0"/>
          <a:ext cx="0" cy="0"/>
          <a:chOff x="0" y="0"/>
          <a:chExt cx="0" cy="0"/>
        </a:xfrm>
      </p:grpSpPr>
      <p:sp>
        <p:nvSpPr>
          <p:cNvPr id="4" name="Shape 20"/>
          <p:cNvSpPr>
            <a:spLocks noGrp="1"/>
          </p:cNvSpPr>
          <p:nvPr>
            <p:ph type="pic" idx="26" hasCustomPrompt="1"/>
          </p:nvPr>
        </p:nvSpPr>
        <p:spPr>
          <a:xfrm flipH="1">
            <a:off x="3131631" y="6343090"/>
            <a:ext cx="5120279" cy="10927897"/>
          </a:xfrm>
          <a:prstGeom prst="roundRect">
            <a:avLst>
              <a:gd name="adj" fmla="val 12018"/>
            </a:avLst>
          </a:prstGeom>
          <a:blipFill dpi="0" rotWithShape="1">
            <a:blip r:embed="rId2">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40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7">
    <p:spTree>
      <p:nvGrpSpPr>
        <p:cNvPr id="1" name=""/>
        <p:cNvGrpSpPr/>
        <p:nvPr/>
      </p:nvGrpSpPr>
      <p:grpSpPr>
        <a:xfrm>
          <a:off x="0" y="0"/>
          <a:ext cx="0" cy="0"/>
          <a:chOff x="0" y="0"/>
          <a:chExt cx="0" cy="0"/>
        </a:xfrm>
      </p:grpSpPr>
      <p:sp>
        <p:nvSpPr>
          <p:cNvPr id="5" name="Bildplatzhalter 4"/>
          <p:cNvSpPr>
            <a:spLocks noGrp="1"/>
          </p:cNvSpPr>
          <p:nvPr>
            <p:ph type="pic" idx="31"/>
          </p:nvPr>
        </p:nvSpPr>
        <p:spPr>
          <a:xfrm flipH="1">
            <a:off x="18140457" y="5159971"/>
            <a:ext cx="2690944" cy="3212953"/>
          </a:xfrm>
          <a:prstGeom prst="roundRect">
            <a:avLst>
              <a:gd name="adj" fmla="val 19087"/>
            </a:avLst>
          </a:prstGeom>
          <a:blipFill>
            <a:blip r:embed="rId2" cstate="print">
              <a:extLst>
                <a:ext uri="{28A0092B-C50C-407E-A947-70E740481C1C}">
                  <a14:useLocalDpi xmlns:a14="http://schemas.microsoft.com/office/drawing/2010/main" val="0"/>
                </a:ext>
              </a:extLst>
            </a:blip>
            <a:stretch>
              <a:fillRect/>
            </a:stretch>
          </a:blipFill>
        </p:spPr>
      </p:sp>
      <p:sp>
        <p:nvSpPr>
          <p:cNvPr id="415"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48">
    <p:spTree>
      <p:nvGrpSpPr>
        <p:cNvPr id="1" name=""/>
        <p:cNvGrpSpPr/>
        <p:nvPr/>
      </p:nvGrpSpPr>
      <p:grpSpPr>
        <a:xfrm>
          <a:off x="0" y="0"/>
          <a:ext cx="0" cy="0"/>
          <a:chOff x="0" y="0"/>
          <a:chExt cx="0" cy="0"/>
        </a:xfrm>
      </p:grpSpPr>
      <p:sp>
        <p:nvSpPr>
          <p:cNvPr id="422" name="placeholder.jpg"/>
          <p:cNvSpPr>
            <a:spLocks noGrp="1"/>
          </p:cNvSpPr>
          <p:nvPr>
            <p:ph type="pic" sz="quarter" idx="13"/>
          </p:nvPr>
        </p:nvSpPr>
        <p:spPr>
          <a:xfrm>
            <a:off x="2853266" y="7874000"/>
            <a:ext cx="5080001" cy="393687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23"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04">
    <p:spTree>
      <p:nvGrpSpPr>
        <p:cNvPr id="1" name=""/>
        <p:cNvGrpSpPr/>
        <p:nvPr/>
      </p:nvGrpSpPr>
      <p:grpSpPr>
        <a:xfrm>
          <a:off x="0" y="0"/>
          <a:ext cx="0" cy="0"/>
          <a:chOff x="0" y="0"/>
          <a:chExt cx="0" cy="0"/>
        </a:xfrm>
      </p:grpSpPr>
      <p:sp>
        <p:nvSpPr>
          <p:cNvPr id="43" name="placeholder.jpg"/>
          <p:cNvSpPr>
            <a:spLocks noGrp="1"/>
          </p:cNvSpPr>
          <p:nvPr>
            <p:ph type="pic" sz="quarter" idx="13"/>
          </p:nvPr>
        </p:nvSpPr>
        <p:spPr>
          <a:xfrm>
            <a:off x="15969853" y="6416357"/>
            <a:ext cx="5556599" cy="539448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49">
    <p:spTree>
      <p:nvGrpSpPr>
        <p:cNvPr id="1" name=""/>
        <p:cNvGrpSpPr/>
        <p:nvPr/>
      </p:nvGrpSpPr>
      <p:grpSpPr>
        <a:xfrm>
          <a:off x="0" y="0"/>
          <a:ext cx="0" cy="0"/>
          <a:chOff x="0" y="0"/>
          <a:chExt cx="0" cy="0"/>
        </a:xfrm>
      </p:grpSpPr>
      <p:sp>
        <p:nvSpPr>
          <p:cNvPr id="430" name="placeholder.jpg"/>
          <p:cNvSpPr>
            <a:spLocks noGrp="1"/>
          </p:cNvSpPr>
          <p:nvPr>
            <p:ph type="pic" sz="half" idx="13"/>
          </p:nvPr>
        </p:nvSpPr>
        <p:spPr>
          <a:xfrm>
            <a:off x="0" y="0"/>
            <a:ext cx="9324464" cy="13715895"/>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3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50">
    <p:spTree>
      <p:nvGrpSpPr>
        <p:cNvPr id="1" name=""/>
        <p:cNvGrpSpPr/>
        <p:nvPr/>
      </p:nvGrpSpPr>
      <p:grpSpPr>
        <a:xfrm>
          <a:off x="0" y="0"/>
          <a:ext cx="0" cy="0"/>
          <a:chOff x="0" y="0"/>
          <a:chExt cx="0" cy="0"/>
        </a:xfrm>
      </p:grpSpPr>
      <p:sp>
        <p:nvSpPr>
          <p:cNvPr id="438" name="placeholder.jpg"/>
          <p:cNvSpPr>
            <a:spLocks noGrp="1"/>
          </p:cNvSpPr>
          <p:nvPr>
            <p:ph type="pic" sz="quarter" idx="13"/>
          </p:nvPr>
        </p:nvSpPr>
        <p:spPr>
          <a:xfrm>
            <a:off x="6282266" y="9017000"/>
            <a:ext cx="2794001" cy="279400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39" name="placeholder.jpg"/>
          <p:cNvSpPr>
            <a:spLocks noGrp="1"/>
          </p:cNvSpPr>
          <p:nvPr>
            <p:ph type="pic" sz="quarter" idx="14"/>
          </p:nvPr>
        </p:nvSpPr>
        <p:spPr>
          <a:xfrm>
            <a:off x="2853266" y="9017000"/>
            <a:ext cx="2794001" cy="279400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40" name="placeholder.jpg"/>
          <p:cNvSpPr>
            <a:spLocks noGrp="1"/>
          </p:cNvSpPr>
          <p:nvPr>
            <p:ph type="pic" sz="quarter" idx="15"/>
          </p:nvPr>
        </p:nvSpPr>
        <p:spPr>
          <a:xfrm>
            <a:off x="9711266" y="9017000"/>
            <a:ext cx="2794001" cy="279400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4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51">
    <p:spTree>
      <p:nvGrpSpPr>
        <p:cNvPr id="1" name=""/>
        <p:cNvGrpSpPr/>
        <p:nvPr/>
      </p:nvGrpSpPr>
      <p:grpSpPr>
        <a:xfrm>
          <a:off x="0" y="0"/>
          <a:ext cx="0" cy="0"/>
          <a:chOff x="0" y="0"/>
          <a:chExt cx="0" cy="0"/>
        </a:xfrm>
      </p:grpSpPr>
      <p:sp>
        <p:nvSpPr>
          <p:cNvPr id="448" name="placeholder.jpg"/>
          <p:cNvSpPr>
            <a:spLocks noGrp="1"/>
          </p:cNvSpPr>
          <p:nvPr>
            <p:ph type="pic" sz="quarter" idx="13"/>
          </p:nvPr>
        </p:nvSpPr>
        <p:spPr>
          <a:xfrm>
            <a:off x="8472095" y="6254217"/>
            <a:ext cx="7944241" cy="501130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49"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52">
    <p:spTree>
      <p:nvGrpSpPr>
        <p:cNvPr id="1" name=""/>
        <p:cNvGrpSpPr/>
        <p:nvPr/>
      </p:nvGrpSpPr>
      <p:grpSpPr>
        <a:xfrm>
          <a:off x="0" y="0"/>
          <a:ext cx="0" cy="0"/>
          <a:chOff x="0" y="0"/>
          <a:chExt cx="0" cy="0"/>
        </a:xfrm>
      </p:grpSpPr>
      <p:sp>
        <p:nvSpPr>
          <p:cNvPr id="456" name="placeholder.jpg"/>
          <p:cNvSpPr>
            <a:spLocks noGrp="1"/>
          </p:cNvSpPr>
          <p:nvPr>
            <p:ph type="pic" sz="half" idx="13"/>
          </p:nvPr>
        </p:nvSpPr>
        <p:spPr>
          <a:xfrm>
            <a:off x="0" y="0"/>
            <a:ext cx="9324464" cy="13715895"/>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57"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3">
    <p:spTree>
      <p:nvGrpSpPr>
        <p:cNvPr id="1" name=""/>
        <p:cNvGrpSpPr/>
        <p:nvPr/>
      </p:nvGrpSpPr>
      <p:grpSpPr>
        <a:xfrm>
          <a:off x="0" y="0"/>
          <a:ext cx="0" cy="0"/>
          <a:chOff x="0" y="0"/>
          <a:chExt cx="0" cy="0"/>
        </a:xfrm>
      </p:grpSpPr>
      <p:sp>
        <p:nvSpPr>
          <p:cNvPr id="36" name="Shape 20"/>
          <p:cNvSpPr>
            <a:spLocks noGrp="1"/>
          </p:cNvSpPr>
          <p:nvPr>
            <p:ph type="pic" idx="33"/>
          </p:nvPr>
        </p:nvSpPr>
        <p:spPr>
          <a:xfrm flipH="1">
            <a:off x="8181749" y="7494028"/>
            <a:ext cx="3155278" cy="4513478"/>
          </a:xfrm>
          <a:prstGeom prst="roundRect">
            <a:avLst>
              <a:gd name="adj" fmla="val 1899"/>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p:txBody>
      </p:sp>
      <p:sp>
        <p:nvSpPr>
          <p:cNvPr id="32" name="Shape 20"/>
          <p:cNvSpPr>
            <a:spLocks noGrp="1"/>
          </p:cNvSpPr>
          <p:nvPr>
            <p:ph type="pic" idx="30" hasCustomPrompt="1"/>
          </p:nvPr>
        </p:nvSpPr>
        <p:spPr>
          <a:xfrm flipH="1">
            <a:off x="16465451" y="3533713"/>
            <a:ext cx="1137795" cy="1358513"/>
          </a:xfrm>
          <a:prstGeom prst="roundRect">
            <a:avLst>
              <a:gd name="adj" fmla="val 17376"/>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a:t>
            </a:r>
          </a:p>
        </p:txBody>
      </p:sp>
      <p:sp>
        <p:nvSpPr>
          <p:cNvPr id="466" name="Bild"/>
          <p:cNvSpPr>
            <a:spLocks noGrp="1"/>
          </p:cNvSpPr>
          <p:nvPr>
            <p:ph type="pic" sz="quarter" idx="15"/>
          </p:nvPr>
        </p:nvSpPr>
        <p:spPr>
          <a:xfrm>
            <a:off x="14245434" y="7236762"/>
            <a:ext cx="7084244" cy="4468814"/>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7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27" name="Shape 20"/>
          <p:cNvSpPr>
            <a:spLocks noGrp="1"/>
          </p:cNvSpPr>
          <p:nvPr>
            <p:ph type="pic" idx="29" hasCustomPrompt="1"/>
          </p:nvPr>
        </p:nvSpPr>
        <p:spPr>
          <a:xfrm flipH="1">
            <a:off x="8121069" y="4361165"/>
            <a:ext cx="3722305" cy="1739879"/>
          </a:xfrm>
          <a:prstGeom prst="roundRect">
            <a:avLst>
              <a:gd name="adj" fmla="val 12018"/>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endParaRPr lang="de-DE" dirty="0"/>
          </a:p>
        </p:txBody>
      </p:sp>
      <p:sp>
        <p:nvSpPr>
          <p:cNvPr id="28" name="Shape 20"/>
          <p:cNvSpPr>
            <a:spLocks noGrp="1"/>
          </p:cNvSpPr>
          <p:nvPr>
            <p:ph type="pic" idx="27" hasCustomPrompt="1"/>
          </p:nvPr>
        </p:nvSpPr>
        <p:spPr>
          <a:xfrm flipH="1">
            <a:off x="4747320" y="3803333"/>
            <a:ext cx="1592976" cy="3399791"/>
          </a:xfrm>
          <a:prstGeom prst="roundRect">
            <a:avLst>
              <a:gd name="adj" fmla="val 12018"/>
            </a:avLst>
          </a:prstGeom>
          <a:blipFill dpi="0" rotWithShape="1">
            <a:blip r:embed="rId4"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29" name="Shape 20"/>
          <p:cNvSpPr>
            <a:spLocks noGrp="1"/>
          </p:cNvSpPr>
          <p:nvPr>
            <p:ph type="pic" idx="28" hasCustomPrompt="1"/>
          </p:nvPr>
        </p:nvSpPr>
        <p:spPr>
          <a:xfrm flipH="1">
            <a:off x="2147561" y="3808000"/>
            <a:ext cx="1592976" cy="3399791"/>
          </a:xfrm>
          <a:prstGeom prst="roundRect">
            <a:avLst>
              <a:gd name="adj" fmla="val 12018"/>
            </a:avLst>
          </a:prstGeom>
          <a:blipFill dpi="0" rotWithShape="1">
            <a:blip r:embed="rId4"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30" name="Shape 20"/>
          <p:cNvSpPr>
            <a:spLocks noGrp="1"/>
          </p:cNvSpPr>
          <p:nvPr>
            <p:ph type="pic" idx="26" hasCustomPrompt="1"/>
          </p:nvPr>
        </p:nvSpPr>
        <p:spPr>
          <a:xfrm flipH="1">
            <a:off x="12610981" y="2400630"/>
            <a:ext cx="1743797" cy="3721679"/>
          </a:xfrm>
          <a:prstGeom prst="roundRect">
            <a:avLst>
              <a:gd name="adj" fmla="val 12018"/>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Drop Image </a:t>
            </a:r>
            <a:r>
              <a:rPr lang="de-DE" dirty="0" err="1"/>
              <a:t>here</a:t>
            </a:r>
            <a:r>
              <a:rPr lang="de-DE" dirty="0"/>
              <a:t> </a:t>
            </a:r>
          </a:p>
        </p:txBody>
      </p:sp>
      <p:sp>
        <p:nvSpPr>
          <p:cNvPr id="94" name="Shape 20"/>
          <p:cNvSpPr>
            <a:spLocks noGrp="1"/>
          </p:cNvSpPr>
          <p:nvPr>
            <p:ph type="pic" idx="34"/>
          </p:nvPr>
        </p:nvSpPr>
        <p:spPr>
          <a:xfrm flipH="1">
            <a:off x="2087402" y="8840908"/>
            <a:ext cx="4527392" cy="3166598"/>
          </a:xfrm>
          <a:prstGeom prst="roundRect">
            <a:avLst>
              <a:gd name="adj" fmla="val 1899"/>
            </a:avLst>
          </a:prstGeom>
          <a:blipFill dpi="0" rotWithShape="1">
            <a:blip r:embed="rId2"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p:txBody>
      </p:sp>
      <p:sp>
        <p:nvSpPr>
          <p:cNvPr id="257" name="Shape 20"/>
          <p:cNvSpPr>
            <a:spLocks noGrp="1"/>
          </p:cNvSpPr>
          <p:nvPr>
            <p:ph type="pic" idx="35" hasCustomPrompt="1"/>
          </p:nvPr>
        </p:nvSpPr>
        <p:spPr>
          <a:xfrm flipH="1">
            <a:off x="18367703" y="3530557"/>
            <a:ext cx="1137795" cy="1358513"/>
          </a:xfrm>
          <a:prstGeom prst="roundRect">
            <a:avLst>
              <a:gd name="adj" fmla="val 17376"/>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a:t>
            </a:r>
          </a:p>
        </p:txBody>
      </p:sp>
      <p:sp>
        <p:nvSpPr>
          <p:cNvPr id="258" name="Shape 20"/>
          <p:cNvSpPr>
            <a:spLocks noGrp="1"/>
          </p:cNvSpPr>
          <p:nvPr>
            <p:ph type="pic" idx="36" hasCustomPrompt="1"/>
          </p:nvPr>
        </p:nvSpPr>
        <p:spPr>
          <a:xfrm flipH="1">
            <a:off x="20271184" y="3531705"/>
            <a:ext cx="1137795" cy="1358513"/>
          </a:xfrm>
          <a:prstGeom prst="roundRect">
            <a:avLst>
              <a:gd name="adj" fmla="val 17376"/>
            </a:avLst>
          </a:prstGeom>
          <a:blipFill dpi="0" rotWithShape="1">
            <a:blip r:embed="rId3" cstate="print">
              <a:extLst>
                <a:ext uri="{28A0092B-C50C-407E-A947-70E740481C1C}">
                  <a14:useLocalDpi xmlns:a14="http://schemas.microsoft.com/office/drawing/2010/main" val="0"/>
                </a:ext>
              </a:extLst>
            </a:blip>
            <a:srcRect/>
            <a:stretch>
              <a:fillRect/>
            </a:stretch>
          </a:blipFill>
        </p:spPr>
        <p:txBody>
          <a:bodyPr lIns="91439" tIns="45719" rIns="91439" bIns="45719">
            <a:noAutofit/>
          </a:bodyPr>
          <a:lstStyle>
            <a:lvl1pPr marL="0" marR="0" indent="0" algn="l" defTabSz="2681605" rtl="0" eaLnBrk="1" fontAlgn="auto" latinLnBrk="0" hangingPunct="1">
              <a:lnSpc>
                <a:spcPct val="100000"/>
              </a:lnSpc>
              <a:spcBef>
                <a:spcPts val="0"/>
              </a:spcBef>
              <a:spcAft>
                <a:spcPts val="0"/>
              </a:spcAft>
              <a:buClrTx/>
              <a:buSzTx/>
              <a:buFontTx/>
              <a:buNone/>
              <a:defRPr sz="6000" b="0" i="0" u="none"/>
            </a:lvl1pPr>
          </a:lstStyle>
          <a:p>
            <a:endParaRPr lang="de-DE" dirty="0"/>
          </a:p>
          <a:p>
            <a:r>
              <a:rPr lang="de-DE" dirty="0"/>
              <a:t> </a:t>
            </a: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54">
    <p:spTree>
      <p:nvGrpSpPr>
        <p:cNvPr id="1" name=""/>
        <p:cNvGrpSpPr/>
        <p:nvPr/>
      </p:nvGrpSpPr>
      <p:grpSpPr>
        <a:xfrm>
          <a:off x="0" y="0"/>
          <a:ext cx="0" cy="0"/>
          <a:chOff x="0" y="0"/>
          <a:chExt cx="0" cy="0"/>
        </a:xfrm>
      </p:grpSpPr>
      <p:sp>
        <p:nvSpPr>
          <p:cNvPr id="48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003">
    <p:spTree>
      <p:nvGrpSpPr>
        <p:cNvPr id="1" name=""/>
        <p:cNvGrpSpPr/>
        <p:nvPr/>
      </p:nvGrpSpPr>
      <p:grpSpPr>
        <a:xfrm>
          <a:off x="0" y="0"/>
          <a:ext cx="0" cy="0"/>
          <a:chOff x="0" y="0"/>
          <a:chExt cx="0" cy="0"/>
        </a:xfrm>
      </p:grpSpPr>
      <p:sp>
        <p:nvSpPr>
          <p:cNvPr id="488" name="placeholder.jpg"/>
          <p:cNvSpPr>
            <a:spLocks noGrp="1"/>
          </p:cNvSpPr>
          <p:nvPr>
            <p:ph type="pic" sz="half" idx="13"/>
          </p:nvPr>
        </p:nvSpPr>
        <p:spPr>
          <a:xfrm>
            <a:off x="1905000" y="1905000"/>
            <a:ext cx="9906000" cy="9905852"/>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89" name="placeholder.jpg"/>
          <p:cNvSpPr>
            <a:spLocks noGrp="1"/>
          </p:cNvSpPr>
          <p:nvPr>
            <p:ph type="pic" sz="half" idx="14"/>
          </p:nvPr>
        </p:nvSpPr>
        <p:spPr>
          <a:xfrm>
            <a:off x="12573000" y="1905000"/>
            <a:ext cx="9906000" cy="9906001"/>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90"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018">
    <p:spTree>
      <p:nvGrpSpPr>
        <p:cNvPr id="1" name=""/>
        <p:cNvGrpSpPr/>
        <p:nvPr/>
      </p:nvGrpSpPr>
      <p:grpSpPr>
        <a:xfrm>
          <a:off x="0" y="0"/>
          <a:ext cx="0" cy="0"/>
          <a:chOff x="0" y="0"/>
          <a:chExt cx="0" cy="0"/>
        </a:xfrm>
      </p:grpSpPr>
      <p:sp>
        <p:nvSpPr>
          <p:cNvPr id="497" name="placeholder.jpg"/>
          <p:cNvSpPr>
            <a:spLocks noGrp="1"/>
          </p:cNvSpPr>
          <p:nvPr>
            <p:ph type="pic" sz="quarter" idx="13"/>
          </p:nvPr>
        </p:nvSpPr>
        <p:spPr>
          <a:xfrm>
            <a:off x="1905000" y="4216400"/>
            <a:ext cx="6630781" cy="949960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498"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024">
    <p:spTree>
      <p:nvGrpSpPr>
        <p:cNvPr id="1" name=""/>
        <p:cNvGrpSpPr/>
        <p:nvPr/>
      </p:nvGrpSpPr>
      <p:grpSpPr>
        <a:xfrm>
          <a:off x="0" y="0"/>
          <a:ext cx="0" cy="0"/>
          <a:chOff x="0" y="0"/>
          <a:chExt cx="0" cy="0"/>
        </a:xfrm>
      </p:grpSpPr>
      <p:sp>
        <p:nvSpPr>
          <p:cNvPr id="505" name="placeholder.jpg"/>
          <p:cNvSpPr>
            <a:spLocks noGrp="1"/>
          </p:cNvSpPr>
          <p:nvPr>
            <p:ph type="pic" sz="quarter" idx="13"/>
          </p:nvPr>
        </p:nvSpPr>
        <p:spPr>
          <a:xfrm>
            <a:off x="5461000" y="952500"/>
            <a:ext cx="5080001" cy="11802534"/>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506"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052">
    <p:spTree>
      <p:nvGrpSpPr>
        <p:cNvPr id="1" name=""/>
        <p:cNvGrpSpPr/>
        <p:nvPr/>
      </p:nvGrpSpPr>
      <p:grpSpPr>
        <a:xfrm>
          <a:off x="0" y="0"/>
          <a:ext cx="0" cy="0"/>
          <a:chOff x="0" y="0"/>
          <a:chExt cx="0" cy="0"/>
        </a:xfrm>
      </p:grpSpPr>
      <p:sp>
        <p:nvSpPr>
          <p:cNvPr id="513" name="placeholder.jpg"/>
          <p:cNvSpPr>
            <a:spLocks noGrp="1"/>
          </p:cNvSpPr>
          <p:nvPr>
            <p:ph type="pic" sz="quarter" idx="13"/>
          </p:nvPr>
        </p:nvSpPr>
        <p:spPr>
          <a:xfrm>
            <a:off x="17899459" y="1905000"/>
            <a:ext cx="3627120" cy="362711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51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05">
    <p:spTree>
      <p:nvGrpSpPr>
        <p:cNvPr id="1" name=""/>
        <p:cNvGrpSpPr/>
        <p:nvPr/>
      </p:nvGrpSpPr>
      <p:grpSpPr>
        <a:xfrm>
          <a:off x="0" y="0"/>
          <a:ext cx="0" cy="0"/>
          <a:chOff x="0" y="0"/>
          <a:chExt cx="0" cy="0"/>
        </a:xfrm>
      </p:grpSpPr>
      <p:sp>
        <p:nvSpPr>
          <p:cNvPr id="51" name="placeholder.jpg"/>
          <p:cNvSpPr>
            <a:spLocks noGrp="1"/>
          </p:cNvSpPr>
          <p:nvPr>
            <p:ph type="pic" sz="quarter" idx="13"/>
          </p:nvPr>
        </p:nvSpPr>
        <p:spPr>
          <a:xfrm>
            <a:off x="952500" y="952500"/>
            <a:ext cx="5080000" cy="6350002"/>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52" name="placeholder.jpg"/>
          <p:cNvSpPr>
            <a:spLocks noGrp="1"/>
          </p:cNvSpPr>
          <p:nvPr>
            <p:ph type="pic" sz="quarter" idx="14"/>
          </p:nvPr>
        </p:nvSpPr>
        <p:spPr>
          <a:xfrm>
            <a:off x="952500" y="7679266"/>
            <a:ext cx="5080000" cy="5080001"/>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53" name="placeholder.jpg"/>
          <p:cNvSpPr>
            <a:spLocks noGrp="1"/>
          </p:cNvSpPr>
          <p:nvPr>
            <p:ph type="pic" sz="quarter" idx="15"/>
          </p:nvPr>
        </p:nvSpPr>
        <p:spPr>
          <a:xfrm>
            <a:off x="6413499" y="956733"/>
            <a:ext cx="5080001" cy="11802535"/>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54"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el &amp; Untertitel">
    <p:spTree>
      <p:nvGrpSpPr>
        <p:cNvPr id="1" name=""/>
        <p:cNvGrpSpPr/>
        <p:nvPr/>
      </p:nvGrpSpPr>
      <p:grpSpPr>
        <a:xfrm>
          <a:off x="0" y="0"/>
          <a:ext cx="0" cy="0"/>
          <a:chOff x="0" y="0"/>
          <a:chExt cx="0" cy="0"/>
        </a:xfrm>
      </p:grpSpPr>
      <p:sp>
        <p:nvSpPr>
          <p:cNvPr id="521" name="Titeltext"/>
          <p:cNvSpPr txBox="1">
            <a:spLocks noGrp="1"/>
          </p:cNvSpPr>
          <p:nvPr>
            <p:ph type="title" hasCustomPrompt="1"/>
          </p:nvPr>
        </p:nvSpPr>
        <p:spPr>
          <a:xfrm>
            <a:off x="2027039" y="2025848"/>
            <a:ext cx="20317222" cy="1782763"/>
          </a:xfrm>
          <a:prstGeom prst="rect">
            <a:avLst/>
          </a:prstGeom>
        </p:spPr>
        <p:txBody>
          <a:bodyPr lIns="0" tIns="0" rIns="0" bIns="0" anchor="t"/>
          <a:lstStyle>
            <a:lvl1pPr>
              <a:defRPr sz="11200" spc="560">
                <a:solidFill>
                  <a:srgbClr val="212121"/>
                </a:solidFill>
              </a:defRPr>
            </a:lvl1pPr>
          </a:lstStyle>
          <a:p>
            <a:r>
              <a:t>Titeltext</a:t>
            </a:r>
          </a:p>
        </p:txBody>
      </p:sp>
      <p:sp>
        <p:nvSpPr>
          <p:cNvPr id="522" name="Textebene 1…"/>
          <p:cNvSpPr txBox="1">
            <a:spLocks noGrp="1"/>
          </p:cNvSpPr>
          <p:nvPr>
            <p:ph type="body" sz="half" idx="1" hasCustomPrompt="1"/>
          </p:nvPr>
        </p:nvSpPr>
        <p:spPr>
          <a:xfrm>
            <a:off x="2027039" y="4577079"/>
            <a:ext cx="20317222" cy="5848133"/>
          </a:xfrm>
          <a:prstGeom prst="rect">
            <a:avLst/>
          </a:prstGeom>
        </p:spPr>
        <p:txBody>
          <a:bodyPr/>
          <a:lstStyle>
            <a:lvl1pPr>
              <a:lnSpc>
                <a:spcPct val="100000"/>
              </a:lnSpc>
              <a:defRPr sz="8400" b="1" spc="420">
                <a:solidFill>
                  <a:srgbClr val="212121"/>
                </a:solidFill>
                <a:latin typeface="Helvetica"/>
                <a:ea typeface="Helvetica"/>
                <a:cs typeface="Helvetica"/>
                <a:sym typeface="Helvetica"/>
              </a:defRPr>
            </a:lvl1pPr>
            <a:lvl2pPr>
              <a:lnSpc>
                <a:spcPct val="100000"/>
              </a:lnSpc>
              <a:defRPr sz="7800" spc="390">
                <a:solidFill>
                  <a:srgbClr val="212121"/>
                </a:solidFill>
                <a:latin typeface="Montserrat"/>
                <a:ea typeface="Montserrat"/>
                <a:cs typeface="Montserrat"/>
                <a:sym typeface="Montserrat"/>
              </a:defRPr>
            </a:lvl2pPr>
            <a:lvl3pPr>
              <a:lnSpc>
                <a:spcPct val="100000"/>
              </a:lnSpc>
              <a:spcBef>
                <a:spcPts val="5900"/>
              </a:spcBef>
              <a:defRPr spc="150">
                <a:solidFill>
                  <a:srgbClr val="5E5E5E"/>
                </a:solidFill>
                <a:latin typeface="Montserrat Light"/>
                <a:ea typeface="Montserrat Light"/>
                <a:cs typeface="Montserrat Light"/>
                <a:sym typeface="Montserrat Light"/>
              </a:defRPr>
            </a:lvl3pPr>
            <a:lvl4pPr>
              <a:lnSpc>
                <a:spcPct val="100000"/>
              </a:lnSpc>
              <a:spcBef>
                <a:spcPts val="4500"/>
              </a:spcBef>
              <a:defRPr spc="150">
                <a:solidFill>
                  <a:srgbClr val="929292"/>
                </a:solidFill>
                <a:latin typeface="+mn-lt"/>
                <a:ea typeface="+mn-ea"/>
                <a:cs typeface="+mn-cs"/>
                <a:sym typeface="Bodoni SvtyTwo ITC TT-Book"/>
              </a:defRPr>
            </a:lvl4pPr>
            <a:lvl5pPr>
              <a:lnSpc>
                <a:spcPct val="100000"/>
              </a:lnSpc>
              <a:defRPr spc="150">
                <a:solidFill>
                  <a:srgbClr val="009193"/>
                </a:solidFill>
                <a:latin typeface="+mn-lt"/>
                <a:ea typeface="+mn-ea"/>
                <a:cs typeface="+mn-cs"/>
                <a:sym typeface="Bodoni SvtyTwo ITC TT-Book"/>
              </a:defRPr>
            </a:lvl5pPr>
          </a:lstStyle>
          <a:p>
            <a:r>
              <a:t>Textebene 1</a:t>
            </a:r>
          </a:p>
          <a:p>
            <a:pPr lvl="1"/>
            <a:r>
              <a:t>Textebene 2</a:t>
            </a:r>
          </a:p>
          <a:p>
            <a:pPr lvl="2"/>
            <a:r>
              <a:t>Textebene 3</a:t>
            </a:r>
          </a:p>
          <a:p>
            <a:pPr lvl="3"/>
            <a:r>
              <a:t>Textebene 4</a:t>
            </a:r>
          </a:p>
          <a:p>
            <a:pPr lvl="4"/>
            <a:r>
              <a:t>Textebene 5</a:t>
            </a:r>
          </a:p>
        </p:txBody>
      </p:sp>
      <p:sp>
        <p:nvSpPr>
          <p:cNvPr id="523" name="Foliennummer"/>
          <p:cNvSpPr txBox="1">
            <a:spLocks noGrp="1"/>
          </p:cNvSpPr>
          <p:nvPr>
            <p:ph type="sldNum" sz="quarter" idx="2"/>
          </p:nvPr>
        </p:nvSpPr>
        <p:spPr>
          <a:xfrm>
            <a:off x="21848960" y="12319000"/>
            <a:ext cx="528931" cy="520700"/>
          </a:xfrm>
          <a:prstGeom prst="rect">
            <a:avLst/>
          </a:prstGeom>
        </p:spPr>
        <p:txBody>
          <a:bodyPr wrap="none"/>
          <a:lstStyle>
            <a:lvl1pPr marL="0" indent="0" algn="l">
              <a:spcBef>
                <a:spcPts val="4500"/>
              </a:spcBef>
              <a:buSzTx/>
              <a:buNone/>
              <a:defRPr sz="2800" spc="140">
                <a:solidFill>
                  <a:srgbClr val="797979"/>
                </a:solidFill>
                <a:latin typeface="+mn-lt"/>
                <a:ea typeface="+mn-ea"/>
                <a:cs typeface="+mn-cs"/>
                <a:sym typeface="Bodoni SvtyTwo ITC TT-Book"/>
              </a:defRPr>
            </a:lvl1pPr>
          </a:lstStyle>
          <a:p>
            <a:fld id="{86CB4B4D-7CA3-9044-876B-883B54F8677D}" type="slidenum">
              <a:rPr/>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el &amp; Untertitel">
    <p:spTree>
      <p:nvGrpSpPr>
        <p:cNvPr id="1" name=""/>
        <p:cNvGrpSpPr/>
        <p:nvPr/>
      </p:nvGrpSpPr>
      <p:grpSpPr>
        <a:xfrm>
          <a:off x="0" y="0"/>
          <a:ext cx="0" cy="0"/>
          <a:chOff x="0" y="0"/>
          <a:chExt cx="0" cy="0"/>
        </a:xfrm>
      </p:grpSpPr>
      <p:sp>
        <p:nvSpPr>
          <p:cNvPr id="530" name="Titeltext"/>
          <p:cNvSpPr txBox="1">
            <a:spLocks noGrp="1"/>
          </p:cNvSpPr>
          <p:nvPr>
            <p:ph type="title" hasCustomPrompt="1"/>
          </p:nvPr>
        </p:nvSpPr>
        <p:spPr>
          <a:xfrm>
            <a:off x="2027039" y="2025848"/>
            <a:ext cx="20317222" cy="1782763"/>
          </a:xfrm>
          <a:prstGeom prst="rect">
            <a:avLst/>
          </a:prstGeom>
        </p:spPr>
        <p:txBody>
          <a:bodyPr lIns="0" tIns="0" rIns="0" bIns="0" anchor="t"/>
          <a:lstStyle>
            <a:lvl1pPr>
              <a:defRPr sz="11200" spc="560">
                <a:solidFill>
                  <a:srgbClr val="212121"/>
                </a:solidFill>
              </a:defRPr>
            </a:lvl1pPr>
          </a:lstStyle>
          <a:p>
            <a:r>
              <a:t>Titeltext</a:t>
            </a:r>
          </a:p>
        </p:txBody>
      </p:sp>
      <p:sp>
        <p:nvSpPr>
          <p:cNvPr id="531" name="Textebene 1…"/>
          <p:cNvSpPr txBox="1">
            <a:spLocks noGrp="1"/>
          </p:cNvSpPr>
          <p:nvPr>
            <p:ph type="body" sz="half" idx="1" hasCustomPrompt="1"/>
          </p:nvPr>
        </p:nvSpPr>
        <p:spPr>
          <a:xfrm>
            <a:off x="2027039" y="4577079"/>
            <a:ext cx="20317222" cy="5848133"/>
          </a:xfrm>
          <a:prstGeom prst="rect">
            <a:avLst/>
          </a:prstGeom>
        </p:spPr>
        <p:txBody>
          <a:bodyPr/>
          <a:lstStyle>
            <a:lvl1pPr>
              <a:lnSpc>
                <a:spcPct val="100000"/>
              </a:lnSpc>
              <a:defRPr sz="8400" b="1" spc="420">
                <a:solidFill>
                  <a:srgbClr val="212121"/>
                </a:solidFill>
                <a:latin typeface="Helvetica"/>
                <a:ea typeface="Helvetica"/>
                <a:cs typeface="Helvetica"/>
                <a:sym typeface="Helvetica"/>
              </a:defRPr>
            </a:lvl1pPr>
            <a:lvl2pPr>
              <a:lnSpc>
                <a:spcPct val="100000"/>
              </a:lnSpc>
              <a:defRPr sz="7800" spc="390">
                <a:solidFill>
                  <a:srgbClr val="212121"/>
                </a:solidFill>
                <a:latin typeface="Montserrat"/>
                <a:ea typeface="Montserrat"/>
                <a:cs typeface="Montserrat"/>
                <a:sym typeface="Montserrat"/>
              </a:defRPr>
            </a:lvl2pPr>
            <a:lvl3pPr>
              <a:lnSpc>
                <a:spcPct val="100000"/>
              </a:lnSpc>
              <a:spcBef>
                <a:spcPts val="5900"/>
              </a:spcBef>
              <a:defRPr spc="150">
                <a:solidFill>
                  <a:srgbClr val="5E5E5E"/>
                </a:solidFill>
                <a:latin typeface="Montserrat Light"/>
                <a:ea typeface="Montserrat Light"/>
                <a:cs typeface="Montserrat Light"/>
                <a:sym typeface="Montserrat Light"/>
              </a:defRPr>
            </a:lvl3pPr>
            <a:lvl4pPr>
              <a:lnSpc>
                <a:spcPct val="100000"/>
              </a:lnSpc>
              <a:spcBef>
                <a:spcPts val="4500"/>
              </a:spcBef>
              <a:defRPr spc="150">
                <a:solidFill>
                  <a:srgbClr val="929292"/>
                </a:solidFill>
                <a:latin typeface="+mn-lt"/>
                <a:ea typeface="+mn-ea"/>
                <a:cs typeface="+mn-cs"/>
                <a:sym typeface="Bodoni SvtyTwo ITC TT-Book"/>
              </a:defRPr>
            </a:lvl4pPr>
            <a:lvl5pPr>
              <a:lnSpc>
                <a:spcPct val="100000"/>
              </a:lnSpc>
              <a:defRPr spc="150">
                <a:solidFill>
                  <a:srgbClr val="009193"/>
                </a:solidFill>
                <a:latin typeface="+mn-lt"/>
                <a:ea typeface="+mn-ea"/>
                <a:cs typeface="+mn-cs"/>
                <a:sym typeface="Bodoni SvtyTwo ITC TT-Book"/>
              </a:defRPr>
            </a:lvl5pPr>
          </a:lstStyle>
          <a:p>
            <a:r>
              <a:t>Textebene 1</a:t>
            </a:r>
          </a:p>
          <a:p>
            <a:pPr lvl="1"/>
            <a:r>
              <a:t>Textebene 2</a:t>
            </a:r>
          </a:p>
          <a:p>
            <a:pPr lvl="2"/>
            <a:r>
              <a:t>Textebene 3</a:t>
            </a:r>
          </a:p>
          <a:p>
            <a:pPr lvl="3"/>
            <a:r>
              <a:t>Textebene 4</a:t>
            </a:r>
          </a:p>
          <a:p>
            <a:pPr lvl="4"/>
            <a:r>
              <a:t>Textebene 5</a:t>
            </a:r>
          </a:p>
        </p:txBody>
      </p:sp>
      <p:sp>
        <p:nvSpPr>
          <p:cNvPr id="532" name="Foliennummer"/>
          <p:cNvSpPr txBox="1">
            <a:spLocks noGrp="1"/>
          </p:cNvSpPr>
          <p:nvPr>
            <p:ph type="sldNum" sz="quarter" idx="2"/>
          </p:nvPr>
        </p:nvSpPr>
        <p:spPr>
          <a:xfrm>
            <a:off x="21848960" y="12319000"/>
            <a:ext cx="528931" cy="520700"/>
          </a:xfrm>
          <a:prstGeom prst="rect">
            <a:avLst/>
          </a:prstGeom>
        </p:spPr>
        <p:txBody>
          <a:bodyPr wrap="none"/>
          <a:lstStyle>
            <a:lvl1pPr marL="0" indent="0" algn="l">
              <a:spcBef>
                <a:spcPts val="4500"/>
              </a:spcBef>
              <a:buSzTx/>
              <a:buNone/>
              <a:defRPr sz="2800" spc="140">
                <a:solidFill>
                  <a:srgbClr val="797979"/>
                </a:solidFill>
                <a:latin typeface="+mn-lt"/>
                <a:ea typeface="+mn-ea"/>
                <a:cs typeface="+mn-cs"/>
                <a:sym typeface="Bodoni SvtyTwo ITC TT-Book"/>
              </a:defRPr>
            </a:lvl1p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06">
    <p:spTree>
      <p:nvGrpSpPr>
        <p:cNvPr id="1" name=""/>
        <p:cNvGrpSpPr/>
        <p:nvPr/>
      </p:nvGrpSpPr>
      <p:grpSpPr>
        <a:xfrm>
          <a:off x="0" y="0"/>
          <a:ext cx="0" cy="0"/>
          <a:chOff x="0" y="0"/>
          <a:chExt cx="0" cy="0"/>
        </a:xfrm>
      </p:grpSpPr>
      <p:sp>
        <p:nvSpPr>
          <p:cNvPr id="61" name="placeholder.jpg"/>
          <p:cNvSpPr>
            <a:spLocks noGrp="1"/>
          </p:cNvSpPr>
          <p:nvPr>
            <p:ph type="pic" sz="quarter" idx="13"/>
          </p:nvPr>
        </p:nvSpPr>
        <p:spPr>
          <a:xfrm>
            <a:off x="12000659" y="5329130"/>
            <a:ext cx="3778245" cy="4722806"/>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62" name="placeholder.jpg"/>
          <p:cNvSpPr>
            <a:spLocks noGrp="1"/>
          </p:cNvSpPr>
          <p:nvPr>
            <p:ph type="pic" sz="quarter" idx="14"/>
          </p:nvPr>
        </p:nvSpPr>
        <p:spPr>
          <a:xfrm>
            <a:off x="17779794" y="5373052"/>
            <a:ext cx="3778245" cy="4722806"/>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63"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07">
    <p:spTree>
      <p:nvGrpSpPr>
        <p:cNvPr id="1" name=""/>
        <p:cNvGrpSpPr/>
        <p:nvPr/>
      </p:nvGrpSpPr>
      <p:grpSpPr>
        <a:xfrm>
          <a:off x="0" y="0"/>
          <a:ext cx="0" cy="0"/>
          <a:chOff x="0" y="0"/>
          <a:chExt cx="0" cy="0"/>
        </a:xfrm>
      </p:grpSpPr>
      <p:sp>
        <p:nvSpPr>
          <p:cNvPr id="70" name="placeholder.jpg"/>
          <p:cNvSpPr>
            <a:spLocks noGrp="1"/>
          </p:cNvSpPr>
          <p:nvPr>
            <p:ph type="pic" sz="half" idx="13"/>
          </p:nvPr>
        </p:nvSpPr>
        <p:spPr>
          <a:xfrm>
            <a:off x="5905796" y="0"/>
            <a:ext cx="5460818" cy="13716160"/>
          </a:xfrm>
          <a:prstGeom prst="rect">
            <a:avLst/>
          </a:prstGeom>
          <a:blipFill>
            <a:blip r:embed="rId2">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7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08">
    <p:spTree>
      <p:nvGrpSpPr>
        <p:cNvPr id="1" name=""/>
        <p:cNvGrpSpPr/>
        <p:nvPr/>
      </p:nvGrpSpPr>
      <p:grpSpPr>
        <a:xfrm>
          <a:off x="0" y="0"/>
          <a:ext cx="0" cy="0"/>
          <a:chOff x="0" y="0"/>
          <a:chExt cx="0" cy="0"/>
        </a:xfrm>
      </p:grpSpPr>
      <p:sp>
        <p:nvSpPr>
          <p:cNvPr id="78" name="placeholder.jpg"/>
          <p:cNvSpPr>
            <a:spLocks noGrp="1"/>
          </p:cNvSpPr>
          <p:nvPr>
            <p:ph type="pic" sz="quarter" idx="13"/>
          </p:nvPr>
        </p:nvSpPr>
        <p:spPr>
          <a:xfrm>
            <a:off x="7935383" y="4622800"/>
            <a:ext cx="3778244" cy="472280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79" name="placeholder.jpg"/>
          <p:cNvSpPr>
            <a:spLocks noGrp="1"/>
          </p:cNvSpPr>
          <p:nvPr>
            <p:ph type="pic" sz="quarter" idx="14"/>
          </p:nvPr>
        </p:nvSpPr>
        <p:spPr>
          <a:xfrm>
            <a:off x="12841816" y="4622800"/>
            <a:ext cx="3778244" cy="472280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80" name="placeholder.jpg"/>
          <p:cNvSpPr>
            <a:spLocks noGrp="1"/>
          </p:cNvSpPr>
          <p:nvPr>
            <p:ph type="pic" sz="quarter" idx="15"/>
          </p:nvPr>
        </p:nvSpPr>
        <p:spPr>
          <a:xfrm>
            <a:off x="17748249" y="4622800"/>
            <a:ext cx="3778244" cy="472280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lIns="91439" tIns="45719" rIns="91439" bIns="45719">
            <a:noAutofit/>
          </a:bodyPr>
          <a:lstStyle/>
          <a:p>
            <a:endParaRPr/>
          </a:p>
        </p:txBody>
      </p:sp>
      <p:sp>
        <p:nvSpPr>
          <p:cNvPr id="81" name="Foliennummer"/>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text"/>
          <p:cNvSpPr txBox="1">
            <a:spLocks noGrp="1"/>
          </p:cNvSpPr>
          <p:nvPr>
            <p:ph type="title"/>
          </p:nvPr>
        </p:nvSpPr>
        <p:spPr>
          <a:xfrm>
            <a:off x="730250" y="4749800"/>
            <a:ext cx="20828001" cy="4648200"/>
          </a:xfrm>
          <a:prstGeom prst="rect">
            <a:avLst/>
          </a:prstGeom>
          <a:ln w="12700">
            <a:miter lim="400000"/>
          </a:ln>
        </p:spPr>
        <p:txBody>
          <a:bodyPr lIns="50800" tIns="50800" rIns="50800" bIns="50800" anchor="b">
            <a:normAutofit/>
          </a:bodyPr>
          <a:lstStyle/>
          <a:p>
            <a:r>
              <a:t>Titeltext</a:t>
            </a:r>
          </a:p>
        </p:txBody>
      </p:sp>
      <p:sp>
        <p:nvSpPr>
          <p:cNvPr id="3" name="Textebene 1…"/>
          <p:cNvSpPr txBox="1">
            <a:spLocks noGrp="1"/>
          </p:cNvSpPr>
          <p:nvPr>
            <p:ph type="body" idx="1"/>
          </p:nvPr>
        </p:nvSpPr>
        <p:spPr>
          <a:xfrm>
            <a:off x="1778000" y="7073900"/>
            <a:ext cx="20828000" cy="1587500"/>
          </a:xfrm>
          <a:prstGeom prst="rect">
            <a:avLst/>
          </a:prstGeom>
          <a:ln w="12700">
            <a:miter lim="400000"/>
          </a:ln>
        </p:spPr>
        <p:txBody>
          <a:bodyPr lIns="50800" tIns="50800" rIns="50800" bIns="50800">
            <a:normAutofit/>
          </a:bodyPr>
          <a:lstStyle/>
          <a:p>
            <a:r>
              <a:t>Textebene 1</a:t>
            </a:r>
          </a:p>
          <a:p>
            <a:pPr lvl="1"/>
            <a:r>
              <a:t>Textebene 2</a:t>
            </a:r>
          </a:p>
          <a:p>
            <a:pPr lvl="2"/>
            <a:r>
              <a:t>Textebene 3</a:t>
            </a:r>
          </a:p>
          <a:p>
            <a:pPr lvl="3"/>
            <a:r>
              <a:t>Textebene 4</a:t>
            </a:r>
          </a:p>
          <a:p>
            <a:pPr lvl="4"/>
            <a:r>
              <a:t>Textebene 5</a:t>
            </a:r>
          </a:p>
        </p:txBody>
      </p:sp>
      <p:sp>
        <p:nvSpPr>
          <p:cNvPr id="4" name="Foliennummer"/>
          <p:cNvSpPr txBox="1">
            <a:spLocks noGrp="1"/>
          </p:cNvSpPr>
          <p:nvPr>
            <p:ph type="sldNum" sz="quarter" idx="2"/>
          </p:nvPr>
        </p:nvSpPr>
        <p:spPr>
          <a:xfrm>
            <a:off x="22097900" y="12446000"/>
            <a:ext cx="1016099" cy="469900"/>
          </a:xfrm>
          <a:prstGeom prst="rect">
            <a:avLst/>
          </a:prstGeom>
          <a:ln w="12700">
            <a:miter lim="400000"/>
          </a:ln>
        </p:spPr>
        <p:txBody>
          <a:bodyPr lIns="50800" tIns="50800" rIns="50800" bIns="50800">
            <a:spAutoFit/>
          </a:bodyPr>
          <a:lstStyle>
            <a:lvl1pPr marL="419100" indent="-292100" algn="r">
              <a:buSzPct val="100000"/>
              <a:buChar char="-"/>
              <a:defRPr sz="2400" spc="0">
                <a:solidFill>
                  <a:srgbClr val="24282B"/>
                </a:solidFill>
                <a:latin typeface="Proxima Nova"/>
                <a:ea typeface="Proxima Nova"/>
                <a:cs typeface="Proxima Nova"/>
                <a:sym typeface="Proxima Nova"/>
              </a:defRPr>
            </a:lvl1pPr>
          </a:lstStyle>
          <a:p>
            <a:fld id="{86CB4B4D-7CA3-9044-876B-883B54F8677D}" type="slidenum">
              <a:rPr/>
              <a:t>‹#›</a:t>
            </a:fld>
            <a:endParaRPr/>
          </a:p>
        </p:txBody>
      </p:sp>
      <p:sp>
        <p:nvSpPr>
          <p:cNvPr id="6" name="椭圆 5"/>
          <p:cNvSpPr/>
          <p:nvPr userDrawn="1"/>
        </p:nvSpPr>
        <p:spPr>
          <a:xfrm>
            <a:off x="1778000" y="-1397000"/>
            <a:ext cx="1096645" cy="1085215"/>
          </a:xfrm>
          <a:prstGeom prst="ellipse">
            <a:avLst/>
          </a:prstGeom>
          <a:solidFill>
            <a:srgbClr val="FFFFFF"/>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7" name="椭圆 6"/>
          <p:cNvSpPr/>
          <p:nvPr userDrawn="1"/>
        </p:nvSpPr>
        <p:spPr>
          <a:xfrm>
            <a:off x="3129280" y="-1397000"/>
            <a:ext cx="1096645" cy="1085215"/>
          </a:xfrm>
          <a:prstGeom prst="ellipse">
            <a:avLst/>
          </a:prstGeom>
          <a:solidFill>
            <a:srgbClr val="F6F6F4"/>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8" name="椭圆 7"/>
          <p:cNvSpPr/>
          <p:nvPr userDrawn="1"/>
        </p:nvSpPr>
        <p:spPr>
          <a:xfrm>
            <a:off x="5865495" y="-1397000"/>
            <a:ext cx="1096645" cy="1085215"/>
          </a:xfrm>
          <a:prstGeom prst="ellipse">
            <a:avLst/>
          </a:prstGeom>
          <a:solidFill>
            <a:srgbClr val="D3CFC2"/>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9" name="椭圆 8"/>
          <p:cNvSpPr/>
          <p:nvPr userDrawn="1"/>
        </p:nvSpPr>
        <p:spPr>
          <a:xfrm>
            <a:off x="7193915" y="-1397000"/>
            <a:ext cx="1096645" cy="1085215"/>
          </a:xfrm>
          <a:prstGeom prst="ellipse">
            <a:avLst/>
          </a:prstGeom>
          <a:solidFill>
            <a:srgbClr val="7F8678"/>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10" name="椭圆 9"/>
          <p:cNvSpPr/>
          <p:nvPr userDrawn="1"/>
        </p:nvSpPr>
        <p:spPr>
          <a:xfrm>
            <a:off x="4486275" y="-1397000"/>
            <a:ext cx="1096645" cy="1085215"/>
          </a:xfrm>
          <a:prstGeom prst="ellipse">
            <a:avLst/>
          </a:prstGeom>
          <a:solidFill>
            <a:srgbClr val="E8E7E2"/>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1pPr>
      <a:lvl2pPr marL="0" marR="0" indent="2286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2pPr>
      <a:lvl3pPr marL="0" marR="0" indent="4572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3pPr>
      <a:lvl4pPr marL="0" marR="0" indent="6858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4pPr>
      <a:lvl5pPr marL="0" marR="0" indent="9144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5pPr>
      <a:lvl6pPr marL="0" marR="0" indent="11430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6pPr>
      <a:lvl7pPr marL="0" marR="0" indent="13716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7pPr>
      <a:lvl8pPr marL="0" marR="0" indent="16002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8pPr>
      <a:lvl9pPr marL="0" marR="0" indent="1828800" algn="l" defTabSz="825500" rtl="0" latinLnBrk="0">
        <a:lnSpc>
          <a:spcPct val="100000"/>
        </a:lnSpc>
        <a:spcBef>
          <a:spcPts val="0"/>
        </a:spcBef>
        <a:spcAft>
          <a:spcPts val="0"/>
        </a:spcAft>
        <a:buClrTx/>
        <a:buSzTx/>
        <a:buFontTx/>
        <a:buNone/>
        <a:defRPr sz="7800" b="0" i="0" u="none" strike="noStrike" cap="none" spc="390" baseline="0">
          <a:ln>
            <a:noFill/>
          </a:ln>
          <a:solidFill>
            <a:srgbClr val="151314"/>
          </a:solidFill>
          <a:uFillTx/>
          <a:latin typeface="+mn-lt"/>
          <a:ea typeface="+mn-ea"/>
          <a:cs typeface="+mn-cs"/>
          <a:sym typeface="Bodoni SvtyTwo ITC TT-Book"/>
        </a:defRPr>
      </a:lvl9pPr>
    </p:titleStyle>
    <p:bodyStyle>
      <a:lvl1pPr marL="0" marR="0" indent="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1pPr>
      <a:lvl2pPr marL="0" marR="0" indent="2286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2pPr>
      <a:lvl3pPr marL="0" marR="0" indent="4572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3pPr>
      <a:lvl4pPr marL="0" marR="0" indent="6858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4pPr>
      <a:lvl5pPr marL="0" marR="0" indent="9144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5pPr>
      <a:lvl6pPr marL="0" marR="0" indent="11430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6pPr>
      <a:lvl7pPr marL="0" marR="0" indent="13716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7pPr>
      <a:lvl8pPr marL="0" marR="0" indent="16002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8pPr>
      <a:lvl9pPr marL="0" marR="0" indent="1828800" algn="l" defTabSz="825500" rtl="0" latinLnBrk="0">
        <a:lnSpc>
          <a:spcPct val="120000"/>
        </a:lnSpc>
        <a:spcBef>
          <a:spcPts val="0"/>
        </a:spcBef>
        <a:spcAft>
          <a:spcPts val="0"/>
        </a:spcAft>
        <a:buClrTx/>
        <a:buSzTx/>
        <a:buFontTx/>
        <a:buNone/>
        <a:defRPr sz="3000" b="0" i="0" u="none" strike="noStrike" cap="none" spc="0" baseline="0">
          <a:ln>
            <a:noFill/>
          </a:ln>
          <a:solidFill>
            <a:srgbClr val="151314"/>
          </a:solidFill>
          <a:uFillTx/>
          <a:latin typeface="Open Sans Light" panose="020B0306030504020204"/>
          <a:ea typeface="Open Sans Light" panose="020B0306030504020204"/>
          <a:cs typeface="Open Sans Light" panose="020B0306030504020204"/>
          <a:sym typeface="Open Sans Light" panose="020B0306030504020204"/>
        </a:defRPr>
      </a:lvl9pPr>
    </p:bodyStyle>
    <p:otherStyle>
      <a:lvl1pPr marL="419100" marR="0" indent="-292100" algn="r" defTabSz="825500" rtl="0" latinLnBrk="0">
        <a:lnSpc>
          <a:spcPct val="100000"/>
        </a:lnSpc>
        <a:spcBef>
          <a:spcPts val="0"/>
        </a:spcBef>
        <a:spcAft>
          <a:spcPts val="0"/>
        </a:spcAft>
        <a:buClrTx/>
        <a:buSzPct val="100000"/>
        <a:buFontTx/>
        <a:buChar char="-"/>
        <a:defRPr sz="2400" b="0" i="0" u="none" strike="noStrike" cap="none" spc="0" baseline="0">
          <a:ln>
            <a:noFill/>
          </a:ln>
          <a:solidFill>
            <a:schemeClr val="tx1"/>
          </a:solidFill>
          <a:uFillTx/>
          <a:latin typeface="+mn-lt"/>
          <a:ea typeface="+mn-ea"/>
          <a:cs typeface="+mn-cs"/>
          <a:sym typeface="Proxima Nova"/>
        </a:defRPr>
      </a:lvl1pPr>
      <a:lvl2pPr marL="928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2pPr>
      <a:lvl3pPr marL="1563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3pPr>
      <a:lvl4pPr marL="2198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4pPr>
      <a:lvl5pPr marL="2833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5pPr>
      <a:lvl6pPr marL="3468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6pPr>
      <a:lvl7pPr marL="4103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7pPr>
      <a:lvl8pPr marL="4738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8pPr>
      <a:lvl9pPr marL="5373370" marR="0" indent="-293370" algn="r" defTabSz="825500" rtl="0" latinLnBrk="0">
        <a:lnSpc>
          <a:spcPct val="100000"/>
        </a:lnSpc>
        <a:spcBef>
          <a:spcPts val="0"/>
        </a:spcBef>
        <a:spcAft>
          <a:spcPts val="0"/>
        </a:spcAft>
        <a:buClrTx/>
        <a:buSzPct val="75000"/>
        <a:buFontTx/>
        <a:buChar char="•"/>
        <a:defRPr sz="2400" b="0" i="0" u="none" strike="noStrike" cap="none" spc="0" baseline="0">
          <a:ln>
            <a:noFill/>
          </a:ln>
          <a:solidFill>
            <a:schemeClr val="tx1"/>
          </a:solidFill>
          <a:uFillTx/>
          <a:latin typeface="+mn-lt"/>
          <a:ea typeface="+mn-ea"/>
          <a:cs typeface="+mn-cs"/>
          <a:sym typeface="Proxima Nov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1.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9.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5.xml"/><Relationship Id="rId4" Type="http://schemas.openxmlformats.org/officeDocument/2006/relationships/image" Target="../media/image4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hart" Target="../charts/chart1.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echteck"/>
          <p:cNvSpPr/>
          <p:nvPr/>
        </p:nvSpPr>
        <p:spPr>
          <a:xfrm>
            <a:off x="-635" y="635"/>
            <a:ext cx="24384635" cy="13715365"/>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558" name="Quadrat"/>
          <p:cNvSpPr/>
          <p:nvPr/>
        </p:nvSpPr>
        <p:spPr>
          <a:xfrm>
            <a:off x="3124200" y="1616710"/>
            <a:ext cx="18479135" cy="10091420"/>
          </a:xfrm>
          <a:prstGeom prst="roundRect">
            <a:avLst>
              <a:gd name="adj" fmla="val 20770"/>
            </a:avLst>
          </a:prstGeom>
          <a:solidFill>
            <a:srgbClr val="F6F6F4"/>
          </a:solidFill>
          <a:ln w="12700">
            <a:miter lim="400000"/>
          </a:ln>
          <a:effectLst>
            <a:outerShdw blurRad="241300" dist="165100" dir="3000000" algn="ctr" rotWithShape="0">
              <a:srgbClr val="000000">
                <a:alpha val="20000"/>
              </a:srgbClr>
            </a:outerShdw>
          </a:effectLst>
        </p:spPr>
        <p:txBody>
          <a:bodyPr wrap="square" lIns="50800" tIns="50800" rIns="50800" bIns="50800" anchor="ctr">
            <a:noAutofit/>
          </a:bodyPr>
          <a:lstStyle/>
          <a:p>
            <a:pPr algn="ctr">
              <a:defRPr sz="3200" spc="0">
                <a:solidFill>
                  <a:srgbClr val="FFFFFF"/>
                </a:solidFill>
                <a:latin typeface="Helvetica Light"/>
                <a:ea typeface="Helvetica Light"/>
                <a:cs typeface="Helvetica Light"/>
                <a:sym typeface="Helvetica Light"/>
              </a:defRPr>
            </a:pPr>
            <a:endParaRPr dirty="0"/>
          </a:p>
        </p:txBody>
      </p:sp>
      <p:sp>
        <p:nvSpPr>
          <p:cNvPr id="559" name="Lora - Template Design"/>
          <p:cNvSpPr txBox="1"/>
          <p:nvPr/>
        </p:nvSpPr>
        <p:spPr>
          <a:xfrm rot="5400000">
            <a:off x="18968084" y="6552565"/>
            <a:ext cx="6502401" cy="612141"/>
          </a:xfrm>
          <a:prstGeom prst="rect">
            <a:avLst/>
          </a:prstGeom>
          <a:ln w="12700">
            <a:miter lim="400000"/>
          </a:ln>
        </p:spPr>
        <p:txBody>
          <a:bodyPr lIns="45719" rIns="45719" anchor="ctr">
            <a:spAutoFit/>
          </a:bodyPr>
          <a:lstStyle>
            <a:lvl1pPr algn="ctr">
              <a:lnSpc>
                <a:spcPct val="120000"/>
              </a:lnSpc>
              <a:defRPr sz="3000" spc="0">
                <a:solidFill>
                  <a:srgbClr val="EFEBE2"/>
                </a:solidFill>
                <a:latin typeface="Open Sans" panose="020B0606030504020204"/>
                <a:ea typeface="Open Sans" panose="020B0606030504020204"/>
                <a:cs typeface="Open Sans" panose="020B0606030504020204"/>
                <a:sym typeface="Open Sans" panose="020B0606030504020204"/>
              </a:defRPr>
            </a:lvl1pPr>
          </a:lstStyle>
          <a:p>
            <a:r>
              <a:t>Lora - Template Design</a:t>
            </a:r>
          </a:p>
        </p:txBody>
      </p:sp>
      <p:sp>
        <p:nvSpPr>
          <p:cNvPr id="560" name="Lora Template"/>
          <p:cNvSpPr txBox="1"/>
          <p:nvPr/>
        </p:nvSpPr>
        <p:spPr>
          <a:xfrm>
            <a:off x="4193292" y="9393724"/>
            <a:ext cx="15996780" cy="1938992"/>
          </a:xfrm>
          <a:prstGeom prst="rect">
            <a:avLst/>
          </a:prstGeom>
          <a:ln w="12700">
            <a:miter lim="400000"/>
          </a:ln>
        </p:spPr>
        <p:txBody>
          <a:bodyPr wrap="square" lIns="45719" rIns="45719" anchor="ctr">
            <a:spAutoFit/>
          </a:bodyPr>
          <a:lstStyle/>
          <a:p>
            <a:pPr algn="dist"/>
            <a:r>
              <a:rPr lang="en-US" sz="12000" dirty="0">
                <a:solidFill>
                  <a:srgbClr val="7F8678"/>
                </a:solidFill>
                <a:latin typeface="Aldhabi" panose="01000000000000000000" pitchFamily="2" charset="-78"/>
                <a:cs typeface="Aldhabi" panose="01000000000000000000" pitchFamily="2" charset="-78"/>
              </a:rPr>
              <a:t>HMETALS TEMPLATE</a:t>
            </a:r>
          </a:p>
        </p:txBody>
      </p:sp>
      <p:sp>
        <p:nvSpPr>
          <p:cNvPr id="561" name="Modern stylish clean creative design."/>
          <p:cNvSpPr txBox="1"/>
          <p:nvPr/>
        </p:nvSpPr>
        <p:spPr>
          <a:xfrm>
            <a:off x="7617460" y="12038481"/>
            <a:ext cx="10923905" cy="734060"/>
          </a:xfrm>
          <a:prstGeom prst="rect">
            <a:avLst/>
          </a:prstGeom>
          <a:ln w="12700">
            <a:miter lim="400000"/>
          </a:ln>
        </p:spPr>
        <p:txBody>
          <a:bodyPr wrap="square" lIns="45719" rIns="45719" anchor="ctr">
            <a:spAutoFit/>
          </a:bodyPr>
          <a:lstStyle>
            <a:lvl1pPr>
              <a:lnSpc>
                <a:spcPct val="110000"/>
              </a:lnSpc>
              <a:defRPr sz="3800" spc="76">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rPr dirty="0">
                <a:solidFill>
                  <a:srgbClr val="F6F6F4"/>
                </a:solidFill>
              </a:rPr>
              <a:t>Modern stylish clean creative design.</a:t>
            </a:r>
          </a:p>
        </p:txBody>
      </p:sp>
      <p:pic>
        <p:nvPicPr>
          <p:cNvPr id="8" name="图片 7">
            <a:extLst>
              <a:ext uri="{FF2B5EF4-FFF2-40B4-BE49-F238E27FC236}">
                <a16:creationId xmlns:a16="http://schemas.microsoft.com/office/drawing/2014/main" id="{57890F9C-730A-4DFF-8B96-4BE447D823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5400000">
            <a:off x="9367024" y="-2596273"/>
            <a:ext cx="6122012" cy="16911376"/>
          </a:xfrm>
          <a:prstGeom prst="roundRect">
            <a:avLst>
              <a:gd name="adj" fmla="val 21603"/>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Uno etoa jaom froan modern clean minimal creative design."/>
          <p:cNvSpPr txBox="1"/>
          <p:nvPr/>
        </p:nvSpPr>
        <p:spPr>
          <a:xfrm>
            <a:off x="12636500" y="1904999"/>
            <a:ext cx="8890000"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minimal creative design.</a:t>
            </a:r>
          </a:p>
        </p:txBody>
      </p:sp>
      <p:sp>
        <p:nvSpPr>
          <p:cNvPr id="662" name="New Collection"/>
          <p:cNvSpPr txBox="1"/>
          <p:nvPr/>
        </p:nvSpPr>
        <p:spPr>
          <a:xfrm>
            <a:off x="2853266" y="1905000"/>
            <a:ext cx="7937501" cy="1285241"/>
          </a:xfrm>
          <a:prstGeom prst="rect">
            <a:avLst/>
          </a:prstGeom>
          <a:ln w="12700">
            <a:miter lim="400000"/>
          </a:ln>
        </p:spPr>
        <p:txBody>
          <a:bodyPr lIns="45719" rIns="45719" anchor="ctr">
            <a:spAutoFit/>
          </a:bodyPr>
          <a:lstStyle/>
          <a:p>
            <a:r>
              <a:t>New Collection</a:t>
            </a:r>
          </a:p>
        </p:txBody>
      </p:sp>
      <p:pic>
        <p:nvPicPr>
          <p:cNvPr id="11" name="图片占位符 10">
            <a:extLst>
              <a:ext uri="{FF2B5EF4-FFF2-40B4-BE49-F238E27FC236}">
                <a16:creationId xmlns:a16="http://schemas.microsoft.com/office/drawing/2014/main" id="{7DD3E213-75AA-472D-B16C-68A084ADAF6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4" name="图片占位符 13">
            <a:extLst>
              <a:ext uri="{FF2B5EF4-FFF2-40B4-BE49-F238E27FC236}">
                <a16:creationId xmlns:a16="http://schemas.microsoft.com/office/drawing/2014/main" id="{20C0A143-1A6B-451F-8071-A308A17DEB89}"/>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20" name="图片占位符 19">
            <a:extLst>
              <a:ext uri="{FF2B5EF4-FFF2-40B4-BE49-F238E27FC236}">
                <a16:creationId xmlns:a16="http://schemas.microsoft.com/office/drawing/2014/main" id="{08A6BFD0-D6E7-4E67-962A-7B0F2351988D}"/>
              </a:ext>
            </a:extLst>
          </p:cNvPr>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Rechteck"/>
          <p:cNvSpPr/>
          <p:nvPr/>
        </p:nvSpPr>
        <p:spPr>
          <a:xfrm>
            <a:off x="6621280" y="9347200"/>
            <a:ext cx="5733256" cy="2463800"/>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66" name="Rectangle 27"/>
          <p:cNvSpPr txBox="1"/>
          <p:nvPr/>
        </p:nvSpPr>
        <p:spPr>
          <a:xfrm>
            <a:off x="17869495" y="3070860"/>
            <a:ext cx="3657005" cy="3672841"/>
          </a:xfrm>
          <a:prstGeom prst="rect">
            <a:avLst/>
          </a:prstGeom>
          <a:ln w="12700">
            <a:miter lim="400000"/>
          </a:ln>
        </p:spPr>
        <p:txBody>
          <a:bodyPr lIns="45719" rIns="45719">
            <a:spAutoFit/>
          </a:bodyPr>
          <a:lstStyle/>
          <a:p>
            <a:r>
              <a:t>Our online shop.</a:t>
            </a:r>
          </a:p>
        </p:txBody>
      </p:sp>
      <p:sp>
        <p:nvSpPr>
          <p:cNvPr id="667" name="Rectangle 27"/>
          <p:cNvSpPr txBox="1"/>
          <p:nvPr/>
        </p:nvSpPr>
        <p:spPr>
          <a:xfrm>
            <a:off x="7521710" y="4907279"/>
            <a:ext cx="8890001"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Fosduo etoa jasom rebum.</a:t>
            </a:r>
          </a:p>
        </p:txBody>
      </p:sp>
      <p:sp>
        <p:nvSpPr>
          <p:cNvPr id="668" name="Rectangle 27"/>
          <p:cNvSpPr txBox="1"/>
          <p:nvPr/>
        </p:nvSpPr>
        <p:spPr>
          <a:xfrm>
            <a:off x="7521710" y="6433819"/>
            <a:ext cx="8025730"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Deteo clita kuasd fruda gubergren, nosotra sodma seada dero meram takimata sanctus eusto fosduo dolores etomda idna.</a:t>
            </a:r>
          </a:p>
        </p:txBody>
      </p:sp>
      <p:sp>
        <p:nvSpPr>
          <p:cNvPr id="669" name="Form"/>
          <p:cNvSpPr/>
          <p:nvPr/>
        </p:nvSpPr>
        <p:spPr>
          <a:xfrm>
            <a:off x="7944608" y="10358119"/>
            <a:ext cx="609603" cy="525781"/>
          </a:xfrm>
          <a:custGeom>
            <a:avLst/>
            <a:gdLst/>
            <a:ahLst/>
            <a:cxnLst>
              <a:cxn ang="0">
                <a:pos x="wd2" y="hd2"/>
              </a:cxn>
              <a:cxn ang="5400000">
                <a:pos x="wd2" y="hd2"/>
              </a:cxn>
              <a:cxn ang="10800000">
                <a:pos x="wd2" y="hd2"/>
              </a:cxn>
              <a:cxn ang="16200000">
                <a:pos x="wd2" y="hd2"/>
              </a:cxn>
            </a:cxnLst>
            <a:rect l="0" t="0" r="r" b="b"/>
            <a:pathLst>
              <a:path w="21600" h="21600" extrusionOk="0">
                <a:moveTo>
                  <a:pt x="21015" y="3496"/>
                </a:moveTo>
                <a:lnTo>
                  <a:pt x="18585" y="3496"/>
                </a:lnTo>
                <a:lnTo>
                  <a:pt x="18585" y="678"/>
                </a:lnTo>
                <a:cubicBezTo>
                  <a:pt x="18585" y="522"/>
                  <a:pt x="18540" y="313"/>
                  <a:pt x="18405" y="209"/>
                </a:cubicBezTo>
                <a:cubicBezTo>
                  <a:pt x="18315" y="104"/>
                  <a:pt x="18135" y="0"/>
                  <a:pt x="18000" y="0"/>
                </a:cubicBezTo>
                <a:lnTo>
                  <a:pt x="2070" y="0"/>
                </a:lnTo>
                <a:cubicBezTo>
                  <a:pt x="945" y="0"/>
                  <a:pt x="0" y="1096"/>
                  <a:pt x="0" y="2400"/>
                </a:cubicBezTo>
                <a:cubicBezTo>
                  <a:pt x="0" y="2400"/>
                  <a:pt x="0" y="2400"/>
                  <a:pt x="0" y="2452"/>
                </a:cubicBezTo>
                <a:lnTo>
                  <a:pt x="0" y="20922"/>
                </a:lnTo>
                <a:cubicBezTo>
                  <a:pt x="0" y="21287"/>
                  <a:pt x="270" y="21600"/>
                  <a:pt x="585" y="21600"/>
                </a:cubicBezTo>
                <a:lnTo>
                  <a:pt x="21015" y="21600"/>
                </a:lnTo>
                <a:cubicBezTo>
                  <a:pt x="21330" y="21600"/>
                  <a:pt x="21600" y="21287"/>
                  <a:pt x="21600" y="20922"/>
                </a:cubicBezTo>
                <a:lnTo>
                  <a:pt x="21600" y="4174"/>
                </a:lnTo>
                <a:cubicBezTo>
                  <a:pt x="21600" y="3809"/>
                  <a:pt x="21330" y="3496"/>
                  <a:pt x="21015" y="3496"/>
                </a:cubicBezTo>
                <a:close/>
                <a:moveTo>
                  <a:pt x="2070" y="1357"/>
                </a:moveTo>
                <a:lnTo>
                  <a:pt x="17460" y="1357"/>
                </a:lnTo>
                <a:lnTo>
                  <a:pt x="17460" y="3496"/>
                </a:lnTo>
                <a:lnTo>
                  <a:pt x="2115" y="3496"/>
                </a:lnTo>
                <a:cubicBezTo>
                  <a:pt x="1620" y="3496"/>
                  <a:pt x="1215" y="3026"/>
                  <a:pt x="1215" y="2452"/>
                </a:cubicBezTo>
                <a:lnTo>
                  <a:pt x="1215" y="2452"/>
                </a:lnTo>
                <a:lnTo>
                  <a:pt x="1215" y="2452"/>
                </a:lnTo>
                <a:cubicBezTo>
                  <a:pt x="1170" y="1826"/>
                  <a:pt x="1575" y="1357"/>
                  <a:pt x="2070" y="1357"/>
                </a:cubicBezTo>
                <a:close/>
                <a:moveTo>
                  <a:pt x="1170" y="20243"/>
                </a:moveTo>
                <a:lnTo>
                  <a:pt x="1170" y="4591"/>
                </a:lnTo>
                <a:cubicBezTo>
                  <a:pt x="1440" y="4748"/>
                  <a:pt x="1755" y="4852"/>
                  <a:pt x="2070" y="4852"/>
                </a:cubicBezTo>
                <a:lnTo>
                  <a:pt x="20430" y="4852"/>
                </a:lnTo>
                <a:lnTo>
                  <a:pt x="20430" y="9809"/>
                </a:lnTo>
                <a:lnTo>
                  <a:pt x="19800" y="9809"/>
                </a:lnTo>
                <a:cubicBezTo>
                  <a:pt x="18495" y="9809"/>
                  <a:pt x="17415" y="11061"/>
                  <a:pt x="17415" y="12574"/>
                </a:cubicBezTo>
                <a:cubicBezTo>
                  <a:pt x="17415" y="14087"/>
                  <a:pt x="18495" y="15339"/>
                  <a:pt x="19800" y="15339"/>
                </a:cubicBezTo>
                <a:lnTo>
                  <a:pt x="20430" y="15339"/>
                </a:lnTo>
                <a:lnTo>
                  <a:pt x="20430" y="20296"/>
                </a:lnTo>
                <a:lnTo>
                  <a:pt x="1170" y="20296"/>
                </a:lnTo>
                <a:close/>
                <a:moveTo>
                  <a:pt x="20430" y="11113"/>
                </a:moveTo>
                <a:lnTo>
                  <a:pt x="20430" y="13983"/>
                </a:lnTo>
                <a:lnTo>
                  <a:pt x="19800" y="13983"/>
                </a:lnTo>
                <a:cubicBezTo>
                  <a:pt x="19125" y="13983"/>
                  <a:pt x="18585" y="13357"/>
                  <a:pt x="18585" y="12574"/>
                </a:cubicBezTo>
                <a:cubicBezTo>
                  <a:pt x="18585" y="11791"/>
                  <a:pt x="19125" y="11165"/>
                  <a:pt x="19800" y="11165"/>
                </a:cubicBezTo>
                <a:lnTo>
                  <a:pt x="20430" y="11165"/>
                </a:lnTo>
                <a:close/>
              </a:path>
            </a:pathLst>
          </a:custGeom>
          <a:solidFill>
            <a:srgbClr val="EFEBE2"/>
          </a:solidFill>
          <a:ln w="12700">
            <a:miter lim="400000"/>
          </a:ln>
        </p:spPr>
        <p:txBody>
          <a:bodyPr lIns="38100" tIns="38100" rIns="38100" bIns="38100" anchor="ctr"/>
          <a:lstStyle/>
          <a:p>
            <a:pPr algn="ctr" defTabSz="457200">
              <a:defRPr sz="31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Form"/>
          <p:cNvSpPr/>
          <p:nvPr/>
        </p:nvSpPr>
        <p:spPr>
          <a:xfrm>
            <a:off x="9265409" y="10274300"/>
            <a:ext cx="445772" cy="609600"/>
          </a:xfrm>
          <a:custGeom>
            <a:avLst/>
            <a:gdLst/>
            <a:ahLst/>
            <a:cxnLst>
              <a:cxn ang="0">
                <a:pos x="wd2" y="hd2"/>
              </a:cxn>
              <a:cxn ang="5400000">
                <a:pos x="wd2" y="hd2"/>
              </a:cxn>
              <a:cxn ang="10800000">
                <a:pos x="wd2" y="hd2"/>
              </a:cxn>
              <a:cxn ang="16200000">
                <a:pos x="wd2" y="hd2"/>
              </a:cxn>
            </a:cxnLst>
            <a:rect l="0" t="0" r="r" b="b"/>
            <a:pathLst>
              <a:path w="21600" h="21600" extrusionOk="0">
                <a:moveTo>
                  <a:pt x="20738" y="5085"/>
                </a:moveTo>
                <a:lnTo>
                  <a:pt x="16615" y="5085"/>
                </a:lnTo>
                <a:lnTo>
                  <a:pt x="16615" y="4185"/>
                </a:lnTo>
                <a:cubicBezTo>
                  <a:pt x="16615" y="1890"/>
                  <a:pt x="14031" y="0"/>
                  <a:pt x="10892" y="0"/>
                </a:cubicBezTo>
                <a:cubicBezTo>
                  <a:pt x="7754" y="0"/>
                  <a:pt x="5169" y="1890"/>
                  <a:pt x="5169" y="4185"/>
                </a:cubicBezTo>
                <a:lnTo>
                  <a:pt x="5169" y="5085"/>
                </a:lnTo>
                <a:lnTo>
                  <a:pt x="1046" y="5085"/>
                </a:lnTo>
                <a:cubicBezTo>
                  <a:pt x="615" y="5085"/>
                  <a:pt x="246" y="5355"/>
                  <a:pt x="246" y="5670"/>
                </a:cubicBezTo>
                <a:lnTo>
                  <a:pt x="0" y="21015"/>
                </a:lnTo>
                <a:cubicBezTo>
                  <a:pt x="0" y="21150"/>
                  <a:pt x="62" y="21330"/>
                  <a:pt x="246" y="21420"/>
                </a:cubicBezTo>
                <a:cubicBezTo>
                  <a:pt x="369" y="21510"/>
                  <a:pt x="615" y="21600"/>
                  <a:pt x="800" y="21600"/>
                </a:cubicBezTo>
                <a:lnTo>
                  <a:pt x="20800" y="21600"/>
                </a:lnTo>
                <a:cubicBezTo>
                  <a:pt x="21231" y="21600"/>
                  <a:pt x="21600" y="21330"/>
                  <a:pt x="21600" y="21015"/>
                </a:cubicBezTo>
                <a:lnTo>
                  <a:pt x="21600" y="5670"/>
                </a:lnTo>
                <a:cubicBezTo>
                  <a:pt x="21538" y="5310"/>
                  <a:pt x="21169" y="5085"/>
                  <a:pt x="20738" y="5085"/>
                </a:cubicBezTo>
                <a:close/>
                <a:moveTo>
                  <a:pt x="6708" y="4140"/>
                </a:moveTo>
                <a:cubicBezTo>
                  <a:pt x="6708" y="2475"/>
                  <a:pt x="8554" y="1125"/>
                  <a:pt x="10831" y="1125"/>
                </a:cubicBezTo>
                <a:cubicBezTo>
                  <a:pt x="13108" y="1125"/>
                  <a:pt x="14954" y="2475"/>
                  <a:pt x="14954" y="4140"/>
                </a:cubicBezTo>
                <a:lnTo>
                  <a:pt x="14954" y="5040"/>
                </a:lnTo>
                <a:lnTo>
                  <a:pt x="6646" y="5040"/>
                </a:lnTo>
                <a:lnTo>
                  <a:pt x="6646" y="4140"/>
                </a:lnTo>
                <a:close/>
                <a:moveTo>
                  <a:pt x="19938" y="20385"/>
                </a:moveTo>
                <a:lnTo>
                  <a:pt x="1539" y="20385"/>
                </a:lnTo>
                <a:lnTo>
                  <a:pt x="1723" y="6210"/>
                </a:lnTo>
                <a:lnTo>
                  <a:pt x="19938" y="6210"/>
                </a:lnTo>
                <a:lnTo>
                  <a:pt x="19938" y="20385"/>
                </a:lnTo>
                <a:close/>
              </a:path>
            </a:pathLst>
          </a:custGeom>
          <a:solidFill>
            <a:srgbClr val="EFEBE2"/>
          </a:solidFill>
          <a:ln w="12700">
            <a:miter lim="400000"/>
          </a:ln>
        </p:spPr>
        <p:txBody>
          <a:bodyPr lIns="38100" tIns="38100" rIns="38100" bIns="38100" anchor="ctr"/>
          <a:lstStyle/>
          <a:p>
            <a:pPr algn="ctr" defTabSz="457200">
              <a:defRPr sz="31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1" name="Form"/>
          <p:cNvSpPr/>
          <p:nvPr/>
        </p:nvSpPr>
        <p:spPr>
          <a:xfrm>
            <a:off x="10422379" y="10358119"/>
            <a:ext cx="608829" cy="525781"/>
          </a:xfrm>
          <a:custGeom>
            <a:avLst/>
            <a:gdLst/>
            <a:ahLst/>
            <a:cxnLst>
              <a:cxn ang="0">
                <a:pos x="wd2" y="hd2"/>
              </a:cxn>
              <a:cxn ang="5400000">
                <a:pos x="wd2" y="hd2"/>
              </a:cxn>
              <a:cxn ang="10800000">
                <a:pos x="wd2" y="hd2"/>
              </a:cxn>
              <a:cxn ang="16200000">
                <a:pos x="wd2" y="hd2"/>
              </a:cxn>
            </a:cxnLst>
            <a:rect l="0" t="0" r="r" b="b"/>
            <a:pathLst>
              <a:path w="21573" h="21600" extrusionOk="0">
                <a:moveTo>
                  <a:pt x="18675" y="14504"/>
                </a:moveTo>
                <a:lnTo>
                  <a:pt x="21555" y="3548"/>
                </a:lnTo>
                <a:cubicBezTo>
                  <a:pt x="21600" y="3339"/>
                  <a:pt x="21555" y="3130"/>
                  <a:pt x="21465" y="2974"/>
                </a:cubicBezTo>
                <a:cubicBezTo>
                  <a:pt x="21375" y="2817"/>
                  <a:pt x="21195" y="2713"/>
                  <a:pt x="21015" y="2713"/>
                </a:cubicBezTo>
                <a:lnTo>
                  <a:pt x="4410" y="2713"/>
                </a:lnTo>
                <a:lnTo>
                  <a:pt x="4095" y="0"/>
                </a:lnTo>
                <a:lnTo>
                  <a:pt x="585" y="0"/>
                </a:lnTo>
                <a:cubicBezTo>
                  <a:pt x="270" y="0"/>
                  <a:pt x="0" y="313"/>
                  <a:pt x="0" y="678"/>
                </a:cubicBezTo>
                <a:cubicBezTo>
                  <a:pt x="0" y="1043"/>
                  <a:pt x="270" y="1357"/>
                  <a:pt x="585" y="1357"/>
                </a:cubicBezTo>
                <a:lnTo>
                  <a:pt x="3060" y="1357"/>
                </a:lnTo>
                <a:lnTo>
                  <a:pt x="5175" y="18574"/>
                </a:lnTo>
                <a:lnTo>
                  <a:pt x="6345" y="18574"/>
                </a:lnTo>
                <a:cubicBezTo>
                  <a:pt x="6255" y="18835"/>
                  <a:pt x="6210" y="19096"/>
                  <a:pt x="6210" y="19409"/>
                </a:cubicBezTo>
                <a:cubicBezTo>
                  <a:pt x="6210" y="20609"/>
                  <a:pt x="7065" y="21600"/>
                  <a:pt x="8100" y="21600"/>
                </a:cubicBezTo>
                <a:cubicBezTo>
                  <a:pt x="9135" y="21600"/>
                  <a:pt x="9990" y="20609"/>
                  <a:pt x="9990" y="19409"/>
                </a:cubicBezTo>
                <a:cubicBezTo>
                  <a:pt x="9990" y="19096"/>
                  <a:pt x="9945" y="18835"/>
                  <a:pt x="9855" y="18574"/>
                </a:cubicBezTo>
                <a:lnTo>
                  <a:pt x="16290" y="18574"/>
                </a:lnTo>
                <a:cubicBezTo>
                  <a:pt x="16200" y="18835"/>
                  <a:pt x="16155" y="19096"/>
                  <a:pt x="16155" y="19409"/>
                </a:cubicBezTo>
                <a:cubicBezTo>
                  <a:pt x="16155" y="20609"/>
                  <a:pt x="17010" y="21600"/>
                  <a:pt x="18045" y="21600"/>
                </a:cubicBezTo>
                <a:cubicBezTo>
                  <a:pt x="19080" y="21600"/>
                  <a:pt x="19935" y="20609"/>
                  <a:pt x="19935" y="19409"/>
                </a:cubicBezTo>
                <a:cubicBezTo>
                  <a:pt x="19935" y="18209"/>
                  <a:pt x="19125" y="17270"/>
                  <a:pt x="18090" y="17217"/>
                </a:cubicBezTo>
                <a:cubicBezTo>
                  <a:pt x="18090" y="17217"/>
                  <a:pt x="18090" y="17217"/>
                  <a:pt x="18090" y="17217"/>
                </a:cubicBezTo>
                <a:lnTo>
                  <a:pt x="6255" y="17217"/>
                </a:lnTo>
                <a:lnTo>
                  <a:pt x="5985" y="15026"/>
                </a:lnTo>
                <a:lnTo>
                  <a:pt x="18180" y="15026"/>
                </a:lnTo>
                <a:cubicBezTo>
                  <a:pt x="18360" y="14974"/>
                  <a:pt x="18585" y="14765"/>
                  <a:pt x="18675" y="14504"/>
                </a:cubicBezTo>
                <a:close/>
                <a:moveTo>
                  <a:pt x="8820" y="19357"/>
                </a:moveTo>
                <a:cubicBezTo>
                  <a:pt x="8820" y="19826"/>
                  <a:pt x="8505" y="20191"/>
                  <a:pt x="8100" y="20191"/>
                </a:cubicBezTo>
                <a:cubicBezTo>
                  <a:pt x="7695" y="20191"/>
                  <a:pt x="7380" y="19826"/>
                  <a:pt x="7380" y="19357"/>
                </a:cubicBezTo>
                <a:cubicBezTo>
                  <a:pt x="7380" y="18887"/>
                  <a:pt x="7695" y="18522"/>
                  <a:pt x="8100" y="18522"/>
                </a:cubicBezTo>
                <a:cubicBezTo>
                  <a:pt x="8505" y="18522"/>
                  <a:pt x="8820" y="18887"/>
                  <a:pt x="8820" y="19357"/>
                </a:cubicBezTo>
                <a:close/>
                <a:moveTo>
                  <a:pt x="18045" y="20191"/>
                </a:moveTo>
                <a:cubicBezTo>
                  <a:pt x="17640" y="20191"/>
                  <a:pt x="17325" y="19826"/>
                  <a:pt x="17325" y="19357"/>
                </a:cubicBezTo>
                <a:cubicBezTo>
                  <a:pt x="17325" y="18887"/>
                  <a:pt x="17640" y="18522"/>
                  <a:pt x="18045" y="18522"/>
                </a:cubicBezTo>
                <a:cubicBezTo>
                  <a:pt x="18450" y="18522"/>
                  <a:pt x="18765" y="18887"/>
                  <a:pt x="18765" y="19357"/>
                </a:cubicBezTo>
                <a:cubicBezTo>
                  <a:pt x="18765" y="19826"/>
                  <a:pt x="18450" y="20191"/>
                  <a:pt x="18045" y="20191"/>
                </a:cubicBezTo>
                <a:close/>
                <a:moveTo>
                  <a:pt x="5760" y="13617"/>
                </a:moveTo>
                <a:lnTo>
                  <a:pt x="4590" y="3965"/>
                </a:lnTo>
                <a:lnTo>
                  <a:pt x="20250" y="3965"/>
                </a:lnTo>
                <a:lnTo>
                  <a:pt x="17730" y="13617"/>
                </a:lnTo>
                <a:lnTo>
                  <a:pt x="5760" y="13617"/>
                </a:lnTo>
                <a:close/>
              </a:path>
            </a:pathLst>
          </a:custGeom>
          <a:solidFill>
            <a:srgbClr val="EFEBE2"/>
          </a:solidFill>
          <a:ln w="12700">
            <a:miter lim="400000"/>
          </a:ln>
        </p:spPr>
        <p:txBody>
          <a:bodyPr lIns="38100" tIns="38100" rIns="38100" bIns="38100" anchor="ctr"/>
          <a:lstStyle/>
          <a:p>
            <a:pPr algn="ctr" defTabSz="457200">
              <a:defRPr sz="31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6" name="图片占位符 5">
            <a:extLst>
              <a:ext uri="{FF2B5EF4-FFF2-40B4-BE49-F238E27FC236}">
                <a16:creationId xmlns:a16="http://schemas.microsoft.com/office/drawing/2014/main" id="{57DEA855-FA16-4AB1-882D-78CF25EBA36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p:cNvSpPr/>
          <p:nvPr/>
        </p:nvSpPr>
        <p:spPr>
          <a:xfrm>
            <a:off x="12277405" y="-1"/>
            <a:ext cx="12106595" cy="13716001"/>
          </a:xfrm>
          <a:prstGeom prst="rect">
            <a:avLst/>
          </a:prstGeom>
          <a:solidFill>
            <a:srgbClr val="E8E7E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5" name="Social media"/>
          <p:cNvSpPr txBox="1"/>
          <p:nvPr/>
        </p:nvSpPr>
        <p:spPr>
          <a:xfrm rot="16200000">
            <a:off x="-1421130" y="6215379"/>
            <a:ext cx="7937501" cy="1285241"/>
          </a:xfrm>
          <a:prstGeom prst="rect">
            <a:avLst/>
          </a:prstGeom>
          <a:ln w="12700">
            <a:miter lim="400000"/>
          </a:ln>
        </p:spPr>
        <p:txBody>
          <a:bodyPr lIns="45719" rIns="45719" anchor="ctr">
            <a:spAutoFit/>
          </a:bodyPr>
          <a:lstStyle>
            <a:lvl1pPr algn="ctr">
              <a:defRPr>
                <a:solidFill>
                  <a:srgbClr val="111111"/>
                </a:solidFill>
              </a:defRPr>
            </a:lvl1pPr>
          </a:lstStyle>
          <a:p>
            <a:r>
              <a:rPr dirty="0"/>
              <a:t>Social media</a:t>
            </a:r>
          </a:p>
        </p:txBody>
      </p:sp>
      <p:sp>
        <p:nvSpPr>
          <p:cNvPr id="6" name="Modern clean &amp; creative style design."/>
          <p:cNvSpPr txBox="1"/>
          <p:nvPr/>
        </p:nvSpPr>
        <p:spPr>
          <a:xfrm>
            <a:off x="16899373" y="8921011"/>
            <a:ext cx="4627127" cy="240792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Modern clean &amp; creative style design.</a:t>
            </a:r>
          </a:p>
        </p:txBody>
      </p:sp>
      <p:grpSp>
        <p:nvGrpSpPr>
          <p:cNvPr id="7" name="Gruppieren"/>
          <p:cNvGrpSpPr/>
          <p:nvPr/>
        </p:nvGrpSpPr>
        <p:grpSpPr>
          <a:xfrm>
            <a:off x="5439062" y="2889250"/>
            <a:ext cx="4183121" cy="8439681"/>
            <a:chOff x="8687" y="0"/>
            <a:chExt cx="4183119" cy="8439680"/>
          </a:xfrm>
        </p:grpSpPr>
        <p:grpSp>
          <p:nvGrpSpPr>
            <p:cNvPr id="8" name="Gruppieren"/>
            <p:cNvGrpSpPr/>
            <p:nvPr/>
          </p:nvGrpSpPr>
          <p:grpSpPr>
            <a:xfrm>
              <a:off x="8687" y="1093484"/>
              <a:ext cx="122874" cy="2030405"/>
              <a:chOff x="0" y="0"/>
              <a:chExt cx="122872" cy="2030404"/>
            </a:xfrm>
          </p:grpSpPr>
          <p:sp>
            <p:nvSpPr>
              <p:cNvPr id="16" name="Form"/>
              <p:cNvSpPr/>
              <p:nvPr/>
            </p:nvSpPr>
            <p:spPr>
              <a:xfrm>
                <a:off x="0" y="0"/>
                <a:ext cx="102200" cy="3141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0960"/>
                      <a:pt x="0" y="19920"/>
                    </a:cubicBezTo>
                    <a:lnTo>
                      <a:pt x="0" y="1680"/>
                    </a:lnTo>
                    <a:cubicBezTo>
                      <a:pt x="0" y="640"/>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17" name="Form"/>
              <p:cNvSpPr/>
              <p:nvPr/>
            </p:nvSpPr>
            <p:spPr>
              <a:xfrm>
                <a:off x="0" y="697869"/>
                <a:ext cx="122873" cy="59331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404" y="21600"/>
                    </a:lnTo>
                    <a:cubicBezTo>
                      <a:pt x="1887" y="21600"/>
                      <a:pt x="0" y="21258"/>
                      <a:pt x="0" y="20704"/>
                    </a:cubicBezTo>
                    <a:lnTo>
                      <a:pt x="0" y="896"/>
                    </a:lnTo>
                    <a:cubicBezTo>
                      <a:pt x="0" y="384"/>
                      <a:pt x="1887" y="0"/>
                      <a:pt x="440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18" name="Form"/>
              <p:cNvSpPr/>
              <p:nvPr/>
            </p:nvSpPr>
            <p:spPr>
              <a:xfrm>
                <a:off x="0" y="1452603"/>
                <a:ext cx="102200" cy="5778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1249"/>
                      <a:pt x="0" y="20680"/>
                    </a:cubicBezTo>
                    <a:lnTo>
                      <a:pt x="0" y="920"/>
                    </a:lnTo>
                    <a:cubicBezTo>
                      <a:pt x="0" y="394"/>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sp>
          <p:nvSpPr>
            <p:cNvPr id="9" name="Form"/>
            <p:cNvSpPr/>
            <p:nvPr/>
          </p:nvSpPr>
          <p:spPr>
            <a:xfrm>
              <a:off x="4105115" y="1911912"/>
              <a:ext cx="86693" cy="1026285"/>
            </a:xfrm>
            <a:custGeom>
              <a:avLst/>
              <a:gdLst/>
              <a:ahLst/>
              <a:cxnLst>
                <a:cxn ang="0">
                  <a:pos x="wd2" y="hd2"/>
                </a:cxn>
                <a:cxn ang="5400000">
                  <a:pos x="wd2" y="hd2"/>
                </a:cxn>
                <a:cxn ang="10800000">
                  <a:pos x="wd2" y="hd2"/>
                </a:cxn>
                <a:cxn ang="16200000">
                  <a:pos x="wd2" y="hd2"/>
                </a:cxn>
              </a:cxnLst>
              <a:rect l="0" t="0" r="r" b="b"/>
              <a:pathLst>
                <a:path w="21600" h="21600" extrusionOk="0">
                  <a:moveTo>
                    <a:pt x="15386" y="21600"/>
                  </a:moveTo>
                  <a:lnTo>
                    <a:pt x="0" y="21600"/>
                  </a:lnTo>
                  <a:lnTo>
                    <a:pt x="0" y="0"/>
                  </a:lnTo>
                  <a:lnTo>
                    <a:pt x="15386" y="0"/>
                  </a:lnTo>
                  <a:cubicBezTo>
                    <a:pt x="19233" y="0"/>
                    <a:pt x="21600" y="372"/>
                    <a:pt x="21600" y="867"/>
                  </a:cubicBezTo>
                  <a:lnTo>
                    <a:pt x="21600" y="20733"/>
                  </a:lnTo>
                  <a:cubicBezTo>
                    <a:pt x="21600" y="21146"/>
                    <a:pt x="18641" y="21600"/>
                    <a:pt x="15386" y="21600"/>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nvGrpSpPr>
            <p:cNvPr id="10" name="Gruppieren"/>
            <p:cNvGrpSpPr/>
            <p:nvPr/>
          </p:nvGrpSpPr>
          <p:grpSpPr>
            <a:xfrm>
              <a:off x="38045" y="0"/>
              <a:ext cx="4121591" cy="8439681"/>
              <a:chOff x="0" y="0"/>
              <a:chExt cx="4121590" cy="8439680"/>
            </a:xfrm>
          </p:grpSpPr>
          <p:sp>
            <p:nvSpPr>
              <p:cNvPr id="11" name="Abgerundetes Rechteck"/>
              <p:cNvSpPr/>
              <p:nvPr/>
            </p:nvSpPr>
            <p:spPr>
              <a:xfrm>
                <a:off x="0" y="0"/>
                <a:ext cx="4121591" cy="8439681"/>
              </a:xfrm>
              <a:prstGeom prst="roundRect">
                <a:avLst>
                  <a:gd name="adj" fmla="val 14497"/>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2" name="Abgerundetes Rechteck"/>
              <p:cNvSpPr/>
              <p:nvPr/>
            </p:nvSpPr>
            <p:spPr>
              <a:xfrm>
                <a:off x="68935" y="30122"/>
                <a:ext cx="3983720" cy="8379435"/>
              </a:xfrm>
              <a:prstGeom prst="roundRect">
                <a:avLst>
                  <a:gd name="adj" fmla="val 14999"/>
                </a:avLst>
              </a:prstGeom>
              <a:solidFill>
                <a:srgbClr val="A6AAA8"/>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3" name="Abgerundetes Rechteck"/>
              <p:cNvSpPr/>
              <p:nvPr/>
            </p:nvSpPr>
            <p:spPr>
              <a:xfrm>
                <a:off x="31790" y="67267"/>
                <a:ext cx="4058011" cy="8305147"/>
              </a:xfrm>
              <a:prstGeom prst="roundRect">
                <a:avLst>
                  <a:gd name="adj" fmla="val 14725"/>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4" name="Abgerundetes Rechteck"/>
              <p:cNvSpPr/>
              <p:nvPr/>
            </p:nvSpPr>
            <p:spPr>
              <a:xfrm>
                <a:off x="75126" y="115798"/>
                <a:ext cx="3971338" cy="8208085"/>
              </a:xfrm>
              <a:prstGeom prst="roundRect">
                <a:avLst>
                  <a:gd name="adj" fmla="val 14386"/>
                </a:avLst>
              </a:prstGeom>
              <a:solidFill>
                <a:srgbClr val="A6AAA8"/>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5" name="Abgerundetes Rechteck"/>
              <p:cNvSpPr/>
              <p:nvPr/>
            </p:nvSpPr>
            <p:spPr>
              <a:xfrm>
                <a:off x="133322" y="87940"/>
                <a:ext cx="3854946" cy="8277616"/>
              </a:xfrm>
              <a:prstGeom prst="roundRect">
                <a:avLst>
                  <a:gd name="adj" fmla="val 13411"/>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grpSp>
        <p:nvGrpSpPr>
          <p:cNvPr id="19" name="Gruppieren"/>
          <p:cNvGrpSpPr/>
          <p:nvPr/>
        </p:nvGrpSpPr>
        <p:grpSpPr>
          <a:xfrm>
            <a:off x="6431742" y="2996604"/>
            <a:ext cx="2206449" cy="359335"/>
            <a:chOff x="0" y="0"/>
            <a:chExt cx="2206447" cy="359334"/>
          </a:xfrm>
        </p:grpSpPr>
        <p:grpSp>
          <p:nvGrpSpPr>
            <p:cNvPr id="20" name="Gruppieren"/>
            <p:cNvGrpSpPr/>
            <p:nvPr/>
          </p:nvGrpSpPr>
          <p:grpSpPr>
            <a:xfrm>
              <a:off x="0" y="0"/>
              <a:ext cx="2206448" cy="359335"/>
              <a:chOff x="0" y="0"/>
              <a:chExt cx="2206447" cy="359334"/>
            </a:xfrm>
          </p:grpSpPr>
          <p:grpSp>
            <p:nvGrpSpPr>
              <p:cNvPr id="27" name="Gruppieren"/>
              <p:cNvGrpSpPr/>
              <p:nvPr/>
            </p:nvGrpSpPr>
            <p:grpSpPr>
              <a:xfrm>
                <a:off x="0" y="73395"/>
                <a:ext cx="2206448" cy="285940"/>
                <a:chOff x="0" y="0"/>
                <a:chExt cx="2206447" cy="285939"/>
              </a:xfrm>
            </p:grpSpPr>
            <p:sp>
              <p:nvSpPr>
                <p:cNvPr id="29" name="Form"/>
                <p:cNvSpPr/>
                <p:nvPr/>
              </p:nvSpPr>
              <p:spPr>
                <a:xfrm>
                  <a:off x="0" y="0"/>
                  <a:ext cx="92612" cy="9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30" name="Form"/>
                <p:cNvSpPr/>
                <p:nvPr/>
              </p:nvSpPr>
              <p:spPr>
                <a:xfrm>
                  <a:off x="85361" y="0"/>
                  <a:ext cx="2035726" cy="285940"/>
                </a:xfrm>
                <a:custGeom>
                  <a:avLst/>
                  <a:gdLst/>
                  <a:ahLst/>
                  <a:cxnLst>
                    <a:cxn ang="0">
                      <a:pos x="wd2" y="hd2"/>
                    </a:cxn>
                    <a:cxn ang="5400000">
                      <a:pos x="wd2" y="hd2"/>
                    </a:cxn>
                    <a:cxn ang="10800000">
                      <a:pos x="wd2" y="hd2"/>
                    </a:cxn>
                    <a:cxn ang="16200000">
                      <a:pos x="wd2" y="hd2"/>
                    </a:cxn>
                  </a:cxnLst>
                  <a:rect l="0" t="0" r="r" b="b"/>
                  <a:pathLst>
                    <a:path w="21600" h="21589" extrusionOk="0">
                      <a:moveTo>
                        <a:pt x="0" y="0"/>
                      </a:moveTo>
                      <a:cubicBezTo>
                        <a:pt x="4" y="4123"/>
                        <a:pt x="17" y="7416"/>
                        <a:pt x="135" y="10314"/>
                      </a:cubicBezTo>
                      <a:cubicBezTo>
                        <a:pt x="353" y="15199"/>
                        <a:pt x="892" y="19035"/>
                        <a:pt x="1578" y="20584"/>
                      </a:cubicBezTo>
                      <a:cubicBezTo>
                        <a:pt x="2072" y="21600"/>
                        <a:pt x="2594" y="21589"/>
                        <a:pt x="3384" y="21589"/>
                      </a:cubicBezTo>
                      <a:lnTo>
                        <a:pt x="18216" y="21589"/>
                      </a:lnTo>
                      <a:cubicBezTo>
                        <a:pt x="19006" y="21589"/>
                        <a:pt x="19528" y="21600"/>
                        <a:pt x="20022" y="20584"/>
                      </a:cubicBezTo>
                      <a:cubicBezTo>
                        <a:pt x="20708" y="19035"/>
                        <a:pt x="21247" y="15199"/>
                        <a:pt x="21465" y="10314"/>
                      </a:cubicBezTo>
                      <a:cubicBezTo>
                        <a:pt x="21583" y="7416"/>
                        <a:pt x="21596" y="4123"/>
                        <a:pt x="21600" y="0"/>
                      </a:cubicBez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31" name="Form"/>
                <p:cNvSpPr/>
                <p:nvPr/>
              </p:nvSpPr>
              <p:spPr>
                <a:xfrm flipH="1">
                  <a:off x="2113836" y="0"/>
                  <a:ext cx="92612" cy="92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sp>
            <p:nvSpPr>
              <p:cNvPr id="28" name="Rechteck"/>
              <p:cNvSpPr/>
              <p:nvPr/>
            </p:nvSpPr>
            <p:spPr>
              <a:xfrm>
                <a:off x="3741" y="0"/>
                <a:ext cx="2198966" cy="73396"/>
              </a:xfrm>
              <a:prstGeom prst="rect">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nvGrpSpPr>
            <p:cNvPr id="21" name="Gruppieren"/>
            <p:cNvGrpSpPr/>
            <p:nvPr/>
          </p:nvGrpSpPr>
          <p:grpSpPr>
            <a:xfrm>
              <a:off x="714444" y="127540"/>
              <a:ext cx="777560" cy="86878"/>
              <a:chOff x="595859" y="105302"/>
              <a:chExt cx="777558" cy="86876"/>
            </a:xfrm>
          </p:grpSpPr>
          <p:sp>
            <p:nvSpPr>
              <p:cNvPr id="22" name="Form"/>
              <p:cNvSpPr/>
              <p:nvPr/>
            </p:nvSpPr>
            <p:spPr>
              <a:xfrm>
                <a:off x="595859" y="122677"/>
                <a:ext cx="544360" cy="52127"/>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lnTo>
                      <a:pt x="1119" y="21600"/>
                    </a:lnTo>
                    <a:cubicBezTo>
                      <a:pt x="473" y="21600"/>
                      <a:pt x="0" y="17280"/>
                      <a:pt x="0" y="10800"/>
                    </a:cubicBezTo>
                    <a:cubicBezTo>
                      <a:pt x="0" y="4320"/>
                      <a:pt x="473" y="0"/>
                      <a:pt x="1119" y="0"/>
                    </a:cubicBezTo>
                    <a:lnTo>
                      <a:pt x="20524" y="0"/>
                    </a:lnTo>
                    <a:cubicBezTo>
                      <a:pt x="21127" y="0"/>
                      <a:pt x="21600" y="4320"/>
                      <a:pt x="21600" y="10800"/>
                    </a:cubicBezTo>
                    <a:cubicBezTo>
                      <a:pt x="21600" y="16416"/>
                      <a:pt x="21127" y="21600"/>
                      <a:pt x="20524" y="21600"/>
                    </a:cubicBezTo>
                  </a:path>
                </a:pathLst>
              </a:custGeom>
              <a:solidFill>
                <a:srgbClr val="212121"/>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nvGrpSpPr>
              <p:cNvPr id="23" name="Gruppieren"/>
              <p:cNvGrpSpPr/>
              <p:nvPr/>
            </p:nvGrpSpPr>
            <p:grpSpPr>
              <a:xfrm>
                <a:off x="1286540" y="105302"/>
                <a:ext cx="86878" cy="86878"/>
                <a:chOff x="0" y="0"/>
                <a:chExt cx="86876" cy="86876"/>
              </a:xfrm>
            </p:grpSpPr>
            <p:sp>
              <p:nvSpPr>
                <p:cNvPr id="24" name="Form"/>
                <p:cNvSpPr/>
                <p:nvPr/>
              </p:nvSpPr>
              <p:spPr>
                <a:xfrm>
                  <a:off x="0" y="-1"/>
                  <a:ext cx="86877" cy="86878"/>
                </a:xfrm>
                <a:custGeom>
                  <a:avLst/>
                  <a:gdLst/>
                  <a:ahLst/>
                  <a:cxnLst>
                    <a:cxn ang="0">
                      <a:pos x="wd2" y="hd2"/>
                    </a:cxn>
                    <a:cxn ang="5400000">
                      <a:pos x="wd2" y="hd2"/>
                    </a:cxn>
                    <a:cxn ang="10800000">
                      <a:pos x="wd2" y="hd2"/>
                    </a:cxn>
                    <a:cxn ang="16200000">
                      <a:pos x="wd2" y="hd2"/>
                    </a:cxn>
                  </a:cxnLst>
                  <a:rect l="0" t="0" r="r" b="b"/>
                  <a:pathLst>
                    <a:path w="21318" h="21318" extrusionOk="0">
                      <a:moveTo>
                        <a:pt x="11481" y="36"/>
                      </a:moveTo>
                      <a:cubicBezTo>
                        <a:pt x="13477" y="217"/>
                        <a:pt x="14930" y="762"/>
                        <a:pt x="16563" y="1851"/>
                      </a:cubicBezTo>
                      <a:cubicBezTo>
                        <a:pt x="18015" y="2940"/>
                        <a:pt x="19286" y="4210"/>
                        <a:pt x="20193" y="6025"/>
                      </a:cubicBezTo>
                      <a:cubicBezTo>
                        <a:pt x="20919" y="7841"/>
                        <a:pt x="21464" y="9656"/>
                        <a:pt x="21282" y="11471"/>
                      </a:cubicBezTo>
                      <a:cubicBezTo>
                        <a:pt x="21101" y="13467"/>
                        <a:pt x="20556" y="14920"/>
                        <a:pt x="19467" y="16553"/>
                      </a:cubicBezTo>
                      <a:cubicBezTo>
                        <a:pt x="18378" y="18187"/>
                        <a:pt x="16926" y="19457"/>
                        <a:pt x="15293" y="20183"/>
                      </a:cubicBezTo>
                      <a:cubicBezTo>
                        <a:pt x="13477" y="21091"/>
                        <a:pt x="11662" y="21454"/>
                        <a:pt x="9847" y="21272"/>
                      </a:cubicBezTo>
                      <a:cubicBezTo>
                        <a:pt x="7851" y="21091"/>
                        <a:pt x="6398" y="20546"/>
                        <a:pt x="4765" y="19457"/>
                      </a:cubicBezTo>
                      <a:cubicBezTo>
                        <a:pt x="3131" y="18368"/>
                        <a:pt x="1861" y="17098"/>
                        <a:pt x="1135" y="15283"/>
                      </a:cubicBezTo>
                      <a:cubicBezTo>
                        <a:pt x="227" y="13467"/>
                        <a:pt x="-136" y="11834"/>
                        <a:pt x="46" y="9837"/>
                      </a:cubicBezTo>
                      <a:cubicBezTo>
                        <a:pt x="227" y="8022"/>
                        <a:pt x="772" y="6388"/>
                        <a:pt x="1861" y="4755"/>
                      </a:cubicBezTo>
                      <a:cubicBezTo>
                        <a:pt x="2950" y="3121"/>
                        <a:pt x="4220" y="2032"/>
                        <a:pt x="6035" y="1125"/>
                      </a:cubicBezTo>
                      <a:cubicBezTo>
                        <a:pt x="7851" y="399"/>
                        <a:pt x="9484" y="-146"/>
                        <a:pt x="11481" y="36"/>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5" name="Form"/>
                <p:cNvSpPr/>
                <p:nvPr/>
              </p:nvSpPr>
              <p:spPr>
                <a:xfrm>
                  <a:off x="13073" y="12861"/>
                  <a:ext cx="64035" cy="64205"/>
                </a:xfrm>
                <a:custGeom>
                  <a:avLst/>
                  <a:gdLst/>
                  <a:ahLst/>
                  <a:cxnLst>
                    <a:cxn ang="0">
                      <a:pos x="wd2" y="hd2"/>
                    </a:cxn>
                    <a:cxn ang="5400000">
                      <a:pos x="wd2" y="hd2"/>
                    </a:cxn>
                    <a:cxn ang="10800000">
                      <a:pos x="wd2" y="hd2"/>
                    </a:cxn>
                    <a:cxn ang="16200000">
                      <a:pos x="wd2" y="hd2"/>
                    </a:cxn>
                  </a:cxnLst>
                  <a:rect l="0" t="0" r="r" b="b"/>
                  <a:pathLst>
                    <a:path w="21282" h="21339" extrusionOk="0">
                      <a:moveTo>
                        <a:pt x="17121" y="2185"/>
                      </a:moveTo>
                      <a:cubicBezTo>
                        <a:pt x="18646" y="3202"/>
                        <a:pt x="19662" y="4726"/>
                        <a:pt x="20425" y="6505"/>
                      </a:cubicBezTo>
                      <a:cubicBezTo>
                        <a:pt x="21187" y="8284"/>
                        <a:pt x="21441" y="10063"/>
                        <a:pt x="21187" y="11842"/>
                      </a:cubicBezTo>
                      <a:cubicBezTo>
                        <a:pt x="20933" y="13874"/>
                        <a:pt x="20425" y="15399"/>
                        <a:pt x="19154" y="16924"/>
                      </a:cubicBezTo>
                      <a:cubicBezTo>
                        <a:pt x="17883" y="18703"/>
                        <a:pt x="16613" y="19719"/>
                        <a:pt x="14834" y="20482"/>
                      </a:cubicBezTo>
                      <a:cubicBezTo>
                        <a:pt x="13055" y="21244"/>
                        <a:pt x="11276" y="21498"/>
                        <a:pt x="9243" y="21244"/>
                      </a:cubicBezTo>
                      <a:cubicBezTo>
                        <a:pt x="7465" y="20990"/>
                        <a:pt x="5686" y="20482"/>
                        <a:pt x="4161" y="19211"/>
                      </a:cubicBezTo>
                      <a:cubicBezTo>
                        <a:pt x="2636" y="18194"/>
                        <a:pt x="1620" y="16670"/>
                        <a:pt x="857" y="14637"/>
                      </a:cubicBezTo>
                      <a:cubicBezTo>
                        <a:pt x="95" y="12858"/>
                        <a:pt x="-159" y="11333"/>
                        <a:pt x="95" y="9300"/>
                      </a:cubicBezTo>
                      <a:cubicBezTo>
                        <a:pt x="349" y="7267"/>
                        <a:pt x="857" y="5743"/>
                        <a:pt x="2128" y="4218"/>
                      </a:cubicBezTo>
                      <a:cubicBezTo>
                        <a:pt x="3399" y="2693"/>
                        <a:pt x="4669" y="1423"/>
                        <a:pt x="6448" y="660"/>
                      </a:cubicBezTo>
                      <a:cubicBezTo>
                        <a:pt x="8227" y="-102"/>
                        <a:pt x="10006" y="-102"/>
                        <a:pt x="12039" y="152"/>
                      </a:cubicBezTo>
                      <a:cubicBezTo>
                        <a:pt x="13817" y="152"/>
                        <a:pt x="15596" y="914"/>
                        <a:pt x="17121" y="2185"/>
                      </a:cubicBezTo>
                    </a:path>
                  </a:pathLst>
                </a:custGeom>
                <a:solidFill>
                  <a:srgbClr val="30218E"/>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6" name="Form"/>
                <p:cNvSpPr/>
                <p:nvPr/>
              </p:nvSpPr>
              <p:spPr>
                <a:xfrm>
                  <a:off x="25747" y="25705"/>
                  <a:ext cx="49875" cy="49253"/>
                </a:xfrm>
                <a:custGeom>
                  <a:avLst/>
                  <a:gdLst/>
                  <a:ahLst/>
                  <a:cxnLst>
                    <a:cxn ang="0">
                      <a:pos x="wd2" y="hd2"/>
                    </a:cxn>
                    <a:cxn ang="5400000">
                      <a:pos x="wd2" y="hd2"/>
                    </a:cxn>
                    <a:cxn ang="10800000">
                      <a:pos x="wd2" y="hd2"/>
                    </a:cxn>
                    <a:cxn ang="16200000">
                      <a:pos x="wd2" y="hd2"/>
                    </a:cxn>
                  </a:cxnLst>
                  <a:rect l="0" t="0" r="r" b="b"/>
                  <a:pathLst>
                    <a:path w="21600" h="21321" extrusionOk="0">
                      <a:moveTo>
                        <a:pt x="19722" y="5055"/>
                      </a:moveTo>
                      <a:cubicBezTo>
                        <a:pt x="21130" y="6894"/>
                        <a:pt x="21600" y="8272"/>
                        <a:pt x="21600" y="10111"/>
                      </a:cubicBezTo>
                      <a:cubicBezTo>
                        <a:pt x="21600" y="12409"/>
                        <a:pt x="21130" y="13787"/>
                        <a:pt x="20191" y="15626"/>
                      </a:cubicBezTo>
                      <a:cubicBezTo>
                        <a:pt x="19252" y="17464"/>
                        <a:pt x="17843" y="18843"/>
                        <a:pt x="16435" y="19762"/>
                      </a:cubicBezTo>
                      <a:cubicBezTo>
                        <a:pt x="14557" y="20681"/>
                        <a:pt x="13148" y="21140"/>
                        <a:pt x="11270" y="21140"/>
                      </a:cubicBezTo>
                      <a:cubicBezTo>
                        <a:pt x="9391" y="21600"/>
                        <a:pt x="7513" y="21140"/>
                        <a:pt x="5635" y="20221"/>
                      </a:cubicBezTo>
                      <a:cubicBezTo>
                        <a:pt x="3757" y="19302"/>
                        <a:pt x="2348" y="18383"/>
                        <a:pt x="1409" y="16545"/>
                      </a:cubicBezTo>
                      <a:cubicBezTo>
                        <a:pt x="0" y="15166"/>
                        <a:pt x="0" y="13328"/>
                        <a:pt x="0" y="11030"/>
                      </a:cubicBezTo>
                      <a:cubicBezTo>
                        <a:pt x="0" y="9191"/>
                        <a:pt x="0" y="7353"/>
                        <a:pt x="939" y="5974"/>
                      </a:cubicBezTo>
                      <a:cubicBezTo>
                        <a:pt x="1878" y="4136"/>
                        <a:pt x="2817" y="2757"/>
                        <a:pt x="4696" y="1838"/>
                      </a:cubicBezTo>
                      <a:cubicBezTo>
                        <a:pt x="6104" y="919"/>
                        <a:pt x="8452" y="0"/>
                        <a:pt x="10330" y="0"/>
                      </a:cubicBezTo>
                      <a:cubicBezTo>
                        <a:pt x="12209" y="0"/>
                        <a:pt x="14087" y="460"/>
                        <a:pt x="15965" y="1379"/>
                      </a:cubicBezTo>
                      <a:cubicBezTo>
                        <a:pt x="17374" y="2298"/>
                        <a:pt x="18783" y="3217"/>
                        <a:pt x="19722" y="5055"/>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grpSp>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068040" y="892175"/>
            <a:ext cx="4916805" cy="7356475"/>
          </a:xfrm>
          <a:prstGeom prst="rect">
            <a:avLst/>
          </a:prstGeom>
        </p:spPr>
      </p:pic>
      <p:pic>
        <p:nvPicPr>
          <p:cNvPr id="35" name="图片占位符 34">
            <a:extLst>
              <a:ext uri="{FF2B5EF4-FFF2-40B4-BE49-F238E27FC236}">
                <a16:creationId xmlns:a16="http://schemas.microsoft.com/office/drawing/2014/main" id="{8F21416A-E1DD-49CE-9DB7-D38D736A1FEC}"/>
              </a:ext>
            </a:extLst>
          </p:cNvPr>
          <p:cNvPicPr>
            <a:picLocks noGrp="1" noChangeAspect="1"/>
          </p:cNvPicPr>
          <p:nvPr>
            <p:ph type="pic" idx="27"/>
          </p:nvPr>
        </p:nvPicPr>
        <p:blipFill>
          <a:blip r:embed="rId3"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Quadrat"/>
          <p:cNvSpPr/>
          <p:nvPr/>
        </p:nvSpPr>
        <p:spPr>
          <a:xfrm>
            <a:off x="4279383" y="1905000"/>
            <a:ext cx="9906001" cy="9906001"/>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710" name="Lora - Template Design"/>
          <p:cNvSpPr txBox="1"/>
          <p:nvPr/>
        </p:nvSpPr>
        <p:spPr>
          <a:xfrm rot="16200000">
            <a:off x="-1040130" y="6551929"/>
            <a:ext cx="6502401" cy="612141"/>
          </a:xfrm>
          <a:prstGeom prst="rect">
            <a:avLst/>
          </a:prstGeom>
          <a:ln w="12700">
            <a:miter lim="400000"/>
          </a:ln>
        </p:spPr>
        <p:txBody>
          <a:bodyPr lIns="45719" rIns="45719" anchor="ctr">
            <a:spAutoFit/>
          </a:bodyPr>
          <a:lstStyle>
            <a:lvl1pPr algn="ctr">
              <a:lnSpc>
                <a:spcPct val="120000"/>
              </a:lnSpc>
              <a:defRPr sz="3000" spc="0">
                <a:latin typeface="Open Sans" panose="020B0606030504020204"/>
                <a:ea typeface="Open Sans" panose="020B0606030504020204"/>
                <a:cs typeface="Open Sans" panose="020B0606030504020204"/>
                <a:sym typeface="Open Sans" panose="020B0606030504020204"/>
              </a:defRPr>
            </a:lvl1pPr>
          </a:lstStyle>
          <a:p>
            <a:r>
              <a:t>Lora - Template Design</a:t>
            </a:r>
          </a:p>
        </p:txBody>
      </p:sp>
      <p:sp>
        <p:nvSpPr>
          <p:cNvPr id="711" name="Uno etoa jaom froan modern clean creative design."/>
          <p:cNvSpPr txBox="1"/>
          <p:nvPr/>
        </p:nvSpPr>
        <p:spPr>
          <a:xfrm>
            <a:off x="6247883" y="3606800"/>
            <a:ext cx="4906765" cy="3421381"/>
          </a:xfrm>
          <a:prstGeom prst="rect">
            <a:avLst/>
          </a:prstGeom>
          <a:ln w="12700">
            <a:miter lim="400000"/>
          </a:ln>
        </p:spPr>
        <p:txBody>
          <a:bodyPr lIns="45719" rIns="45719" anchor="ctr">
            <a:spAutoFit/>
          </a:bodyPr>
          <a:lstStyle>
            <a:lvl1pPr>
              <a:lnSpc>
                <a:spcPct val="120000"/>
              </a:lnSpc>
              <a:defRPr sz="4200" spc="84">
                <a:solidFill>
                  <a:srgbClr val="EFEBE2"/>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creative design.</a:t>
            </a:r>
          </a:p>
        </p:txBody>
      </p:sp>
      <p:sp>
        <p:nvSpPr>
          <p:cNvPr id="712" name="Rectangle 27"/>
          <p:cNvSpPr txBox="1"/>
          <p:nvPr/>
        </p:nvSpPr>
        <p:spPr>
          <a:xfrm>
            <a:off x="6247883" y="8872219"/>
            <a:ext cx="6096596" cy="1236981"/>
          </a:xfrm>
          <a:prstGeom prst="rect">
            <a:avLst/>
          </a:prstGeom>
          <a:ln w="12700">
            <a:miter lim="400000"/>
          </a:ln>
        </p:spPr>
        <p:txBody>
          <a:bodyPr lIns="45719" rIns="45719">
            <a:spAutoFit/>
          </a:bodyPr>
          <a:lstStyle>
            <a:lvl1pPr>
              <a:lnSpc>
                <a:spcPct val="120000"/>
              </a:lnSpc>
              <a:defRPr sz="3000" spc="0">
                <a:solidFill>
                  <a:srgbClr val="EFEBE2"/>
                </a:solidFill>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susit drin for the druamet comda.</a:t>
            </a:r>
          </a:p>
        </p:txBody>
      </p:sp>
      <p:pic>
        <p:nvPicPr>
          <p:cNvPr id="5" name="图片占位符 4">
            <a:extLst>
              <a:ext uri="{FF2B5EF4-FFF2-40B4-BE49-F238E27FC236}">
                <a16:creationId xmlns:a16="http://schemas.microsoft.com/office/drawing/2014/main" id="{3DF215BC-D4E4-42DE-BC50-F8FA6F2F3436}"/>
              </a:ext>
            </a:extLst>
          </p:cNvPr>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a:xfrm>
            <a:off x="14185384" y="1904999"/>
            <a:ext cx="8293617" cy="9906001"/>
          </a:xfr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5" name="Rechteck"/>
          <p:cNvSpPr/>
          <p:nvPr/>
        </p:nvSpPr>
        <p:spPr>
          <a:xfrm>
            <a:off x="1905000" y="1905000"/>
            <a:ext cx="20574000" cy="9906000"/>
          </a:xfrm>
          <a:prstGeom prst="rect">
            <a:avLst/>
          </a:prstGeom>
          <a:solidFill>
            <a:srgbClr val="D3CFC2">
              <a:alpha val="85000"/>
            </a:srgbClr>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716" name="Rectangle 27"/>
          <p:cNvSpPr txBox="1"/>
          <p:nvPr/>
        </p:nvSpPr>
        <p:spPr>
          <a:xfrm>
            <a:off x="6178549" y="5021579"/>
            <a:ext cx="12026902" cy="3672841"/>
          </a:xfrm>
          <a:prstGeom prst="rect">
            <a:avLst/>
          </a:prstGeom>
          <a:ln w="12700">
            <a:miter lim="400000"/>
          </a:ln>
        </p:spPr>
        <p:txBody>
          <a:bodyPr lIns="45719" rIns="45719">
            <a:spAutoFit/>
          </a:bodyPr>
          <a:lstStyle>
            <a:lvl1pPr algn="ctr">
              <a:defRPr>
                <a:solidFill>
                  <a:srgbClr val="111111"/>
                </a:solidFill>
              </a:defRPr>
            </a:lvl1pPr>
          </a:lstStyle>
          <a:p>
            <a:r>
              <a:t>Omas miraos meoa ondas. Norns merata corma orcos duma.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Rechteck"/>
          <p:cNvSpPr/>
          <p:nvPr/>
        </p:nvSpPr>
        <p:spPr>
          <a:xfrm>
            <a:off x="12659921" y="-30529"/>
            <a:ext cx="5334001" cy="13716001"/>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720" name="Rectangle 27"/>
          <p:cNvSpPr txBox="1"/>
          <p:nvPr/>
        </p:nvSpPr>
        <p:spPr>
          <a:xfrm>
            <a:off x="1905000" y="5542231"/>
            <a:ext cx="3581400" cy="1285241"/>
          </a:xfrm>
          <a:prstGeom prst="rect">
            <a:avLst/>
          </a:prstGeom>
          <a:ln w="12700">
            <a:miter lim="400000"/>
          </a:ln>
        </p:spPr>
        <p:txBody>
          <a:bodyPr lIns="45719" rIns="45719">
            <a:spAutoFit/>
          </a:bodyPr>
          <a:lstStyle/>
          <a:p>
            <a:r>
              <a:t>Style</a:t>
            </a:r>
          </a:p>
        </p:txBody>
      </p:sp>
      <p:sp>
        <p:nvSpPr>
          <p:cNvPr id="721" name="Rectangle 27"/>
          <p:cNvSpPr txBox="1"/>
          <p:nvPr/>
        </p:nvSpPr>
        <p:spPr>
          <a:xfrm>
            <a:off x="1905000" y="1905000"/>
            <a:ext cx="3823970" cy="1291590"/>
          </a:xfrm>
          <a:prstGeom prst="rect">
            <a:avLst/>
          </a:prstGeom>
          <a:ln w="12700">
            <a:miter lim="400000"/>
          </a:ln>
        </p:spPr>
        <p:txBody>
          <a:bodyPr wrap="square" lIns="45719" rIns="45719">
            <a:spAutoFit/>
          </a:bodyPr>
          <a:lstStyle/>
          <a:p>
            <a:r>
              <a:t>Trend</a:t>
            </a:r>
          </a:p>
        </p:txBody>
      </p:sp>
      <p:sp>
        <p:nvSpPr>
          <p:cNvPr id="722" name="Rectangle 27"/>
          <p:cNvSpPr txBox="1"/>
          <p:nvPr/>
        </p:nvSpPr>
        <p:spPr>
          <a:xfrm>
            <a:off x="6461840" y="1905000"/>
            <a:ext cx="4317803"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nosm seat the os takimta sem ipsusit drin for the orna drumet comda.</a:t>
            </a:r>
          </a:p>
        </p:txBody>
      </p:sp>
      <p:sp>
        <p:nvSpPr>
          <p:cNvPr id="723" name="Rectangle 27"/>
          <p:cNvSpPr txBox="1"/>
          <p:nvPr/>
        </p:nvSpPr>
        <p:spPr>
          <a:xfrm>
            <a:off x="1905000" y="9324340"/>
            <a:ext cx="4206875" cy="1291590"/>
          </a:xfrm>
          <a:prstGeom prst="rect">
            <a:avLst/>
          </a:prstGeom>
          <a:ln w="12700">
            <a:miter lim="400000"/>
          </a:ln>
        </p:spPr>
        <p:txBody>
          <a:bodyPr wrap="square" lIns="45719" rIns="45719">
            <a:spAutoFit/>
          </a:bodyPr>
          <a:lstStyle/>
          <a:p>
            <a:r>
              <a:t>Design</a:t>
            </a:r>
          </a:p>
        </p:txBody>
      </p:sp>
      <p:sp>
        <p:nvSpPr>
          <p:cNvPr id="724" name="Our workflow"/>
          <p:cNvSpPr txBox="1"/>
          <p:nvPr/>
        </p:nvSpPr>
        <p:spPr>
          <a:xfrm rot="5400000">
            <a:off x="11935972" y="6215380"/>
            <a:ext cx="6781900" cy="1285241"/>
          </a:xfrm>
          <a:prstGeom prst="rect">
            <a:avLst/>
          </a:prstGeom>
          <a:ln w="12700">
            <a:miter lim="400000"/>
          </a:ln>
        </p:spPr>
        <p:txBody>
          <a:bodyPr lIns="45719" rIns="45719" anchor="ctr">
            <a:spAutoFit/>
          </a:bodyPr>
          <a:lstStyle>
            <a:lvl1pPr algn="ctr">
              <a:defRPr>
                <a:solidFill>
                  <a:srgbClr val="111111"/>
                </a:solidFill>
              </a:defRPr>
            </a:lvl1pPr>
          </a:lstStyle>
          <a:p>
            <a:r>
              <a:rPr>
                <a:solidFill>
                  <a:srgbClr val="F6F6F4"/>
                </a:solidFill>
              </a:rPr>
              <a:t>Our workflow</a:t>
            </a:r>
          </a:p>
        </p:txBody>
      </p:sp>
      <p:sp>
        <p:nvSpPr>
          <p:cNvPr id="725" name="Rectangle 27"/>
          <p:cNvSpPr txBox="1"/>
          <p:nvPr/>
        </p:nvSpPr>
        <p:spPr>
          <a:xfrm>
            <a:off x="6461840" y="5614670"/>
            <a:ext cx="4317803"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nosm seat the os takimta sem ipsusit drin for the orna drumet comda.</a:t>
            </a:r>
          </a:p>
        </p:txBody>
      </p:sp>
      <p:sp>
        <p:nvSpPr>
          <p:cNvPr id="726" name="Rectangle 27"/>
          <p:cNvSpPr txBox="1"/>
          <p:nvPr/>
        </p:nvSpPr>
        <p:spPr>
          <a:xfrm>
            <a:off x="6451600" y="9324340"/>
            <a:ext cx="4317802"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nosm seat the os takimta sem ipsusit drin for the orna drumet comda.</a:t>
            </a:r>
          </a:p>
        </p:txBody>
      </p:sp>
      <p:pic>
        <p:nvPicPr>
          <p:cNvPr id="6" name="图片占位符 5">
            <a:extLst>
              <a:ext uri="{FF2B5EF4-FFF2-40B4-BE49-F238E27FC236}">
                <a16:creationId xmlns:a16="http://schemas.microsoft.com/office/drawing/2014/main" id="{47C5A206-0F9F-4A51-8788-FB95F75B05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a:xfrm>
            <a:off x="17993921" y="0"/>
            <a:ext cx="6390079" cy="13715841"/>
          </a:xfr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Quadrat"/>
          <p:cNvSpPr/>
          <p:nvPr/>
        </p:nvSpPr>
        <p:spPr>
          <a:xfrm>
            <a:off x="-1" y="0"/>
            <a:ext cx="13711174" cy="13721927"/>
          </a:xfrm>
          <a:prstGeom prst="rect">
            <a:avLst/>
          </a:prstGeom>
          <a:solidFill>
            <a:srgbClr val="E8E7E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4" name="Rectangle 27"/>
          <p:cNvSpPr txBox="1"/>
          <p:nvPr/>
        </p:nvSpPr>
        <p:spPr>
          <a:xfrm rot="16200000">
            <a:off x="8647964" y="6280275"/>
            <a:ext cx="6096596" cy="1285241"/>
          </a:xfrm>
          <a:prstGeom prst="rect">
            <a:avLst/>
          </a:prstGeom>
          <a:ln w="12700">
            <a:miter lim="400000"/>
          </a:ln>
        </p:spPr>
        <p:txBody>
          <a:bodyPr lIns="45719" rIns="45719">
            <a:spAutoFit/>
          </a:bodyPr>
          <a:lstStyle>
            <a:lvl1pPr algn="ctr">
              <a:defRPr>
                <a:solidFill>
                  <a:srgbClr val="111111"/>
                </a:solidFill>
              </a:defRPr>
            </a:lvl1pPr>
          </a:lstStyle>
          <a:p>
            <a:r>
              <a:t>Tablet App.</a:t>
            </a:r>
          </a:p>
        </p:txBody>
      </p:sp>
      <p:sp>
        <p:nvSpPr>
          <p:cNvPr id="5" name="A"/>
          <p:cNvSpPr txBox="1"/>
          <p:nvPr/>
        </p:nvSpPr>
        <p:spPr>
          <a:xfrm>
            <a:off x="14600170" y="2682449"/>
            <a:ext cx="1845735" cy="1180261"/>
          </a:xfrm>
          <a:prstGeom prst="rect">
            <a:avLst/>
          </a:prstGeom>
          <a:ln w="12700">
            <a:miter lim="400000"/>
          </a:ln>
        </p:spPr>
        <p:txBody>
          <a:bodyPr lIns="45719" rIns="45719" anchor="ctr"/>
          <a:lstStyle>
            <a:lvl1pPr algn="ctr">
              <a:defRPr>
                <a:solidFill>
                  <a:srgbClr val="111111"/>
                </a:solidFill>
              </a:defRPr>
            </a:lvl1pPr>
          </a:lstStyle>
          <a:p>
            <a:r>
              <a:t>A</a:t>
            </a:r>
          </a:p>
        </p:txBody>
      </p:sp>
      <p:sp>
        <p:nvSpPr>
          <p:cNvPr id="6" name="Rectangle 27"/>
          <p:cNvSpPr txBox="1"/>
          <p:nvPr/>
        </p:nvSpPr>
        <p:spPr>
          <a:xfrm>
            <a:off x="17334904" y="2349713"/>
            <a:ext cx="5144097"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Nosotrad set the os takimta susit drin forns the druamet orda per veros.</a:t>
            </a:r>
          </a:p>
        </p:txBody>
      </p:sp>
      <p:sp>
        <p:nvSpPr>
          <p:cNvPr id="7" name="C"/>
          <p:cNvSpPr txBox="1"/>
          <p:nvPr/>
        </p:nvSpPr>
        <p:spPr>
          <a:xfrm>
            <a:off x="14600172" y="9837203"/>
            <a:ext cx="1845734" cy="1180261"/>
          </a:xfrm>
          <a:prstGeom prst="rect">
            <a:avLst/>
          </a:prstGeom>
          <a:ln w="12700">
            <a:miter lim="400000"/>
          </a:ln>
        </p:spPr>
        <p:txBody>
          <a:bodyPr lIns="45719" rIns="45719" anchor="ctr"/>
          <a:lstStyle>
            <a:lvl1pPr algn="ctr">
              <a:defRPr>
                <a:solidFill>
                  <a:srgbClr val="111111"/>
                </a:solidFill>
              </a:defRPr>
            </a:lvl1pPr>
          </a:lstStyle>
          <a:p>
            <a:r>
              <a:t>C</a:t>
            </a:r>
          </a:p>
        </p:txBody>
      </p:sp>
      <p:sp>
        <p:nvSpPr>
          <p:cNvPr id="8" name="Rectangle 27"/>
          <p:cNvSpPr txBox="1"/>
          <p:nvPr/>
        </p:nvSpPr>
        <p:spPr>
          <a:xfrm>
            <a:off x="17334904" y="9504466"/>
            <a:ext cx="5144097"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Nosotrad set the os takimta susit drin coras the druamet comda masmas.</a:t>
            </a:r>
          </a:p>
        </p:txBody>
      </p:sp>
      <p:sp>
        <p:nvSpPr>
          <p:cNvPr id="9" name="B"/>
          <p:cNvSpPr txBox="1"/>
          <p:nvPr/>
        </p:nvSpPr>
        <p:spPr>
          <a:xfrm>
            <a:off x="14600170" y="6251783"/>
            <a:ext cx="1845735" cy="1180262"/>
          </a:xfrm>
          <a:prstGeom prst="rect">
            <a:avLst/>
          </a:prstGeom>
          <a:ln w="12700">
            <a:miter lim="400000"/>
          </a:ln>
        </p:spPr>
        <p:txBody>
          <a:bodyPr lIns="45719" rIns="45719" anchor="ctr"/>
          <a:lstStyle>
            <a:lvl1pPr algn="ctr">
              <a:defRPr>
                <a:solidFill>
                  <a:srgbClr val="111111"/>
                </a:solidFill>
              </a:defRPr>
            </a:lvl1pPr>
          </a:lstStyle>
          <a:p>
            <a:r>
              <a:t>B</a:t>
            </a:r>
          </a:p>
        </p:txBody>
      </p:sp>
      <p:sp>
        <p:nvSpPr>
          <p:cNvPr id="10" name="Rectangle 27"/>
          <p:cNvSpPr txBox="1"/>
          <p:nvPr/>
        </p:nvSpPr>
        <p:spPr>
          <a:xfrm>
            <a:off x="17334903" y="5919046"/>
            <a:ext cx="5144099"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Nosotrad set the os takimta susit drin foras the druamet comda idasm.</a:t>
            </a:r>
          </a:p>
        </p:txBody>
      </p:sp>
      <p:grpSp>
        <p:nvGrpSpPr>
          <p:cNvPr id="11" name="Gruppieren"/>
          <p:cNvGrpSpPr/>
          <p:nvPr/>
        </p:nvGrpSpPr>
        <p:grpSpPr>
          <a:xfrm>
            <a:off x="1905000" y="1904999"/>
            <a:ext cx="7725552" cy="10696788"/>
            <a:chOff x="0" y="0"/>
            <a:chExt cx="7725551" cy="10696786"/>
          </a:xfrm>
        </p:grpSpPr>
        <p:grpSp>
          <p:nvGrpSpPr>
            <p:cNvPr id="12" name="Gruppieren"/>
            <p:cNvGrpSpPr/>
            <p:nvPr/>
          </p:nvGrpSpPr>
          <p:grpSpPr>
            <a:xfrm rot="5400000" flipH="1">
              <a:off x="7495143" y="1558719"/>
              <a:ext cx="419101" cy="41717"/>
              <a:chOff x="0" y="0"/>
              <a:chExt cx="419100" cy="41716"/>
            </a:xfrm>
          </p:grpSpPr>
          <p:sp>
            <p:nvSpPr>
              <p:cNvPr id="33" name="Form"/>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4" name="Form"/>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5" name="Form"/>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191919"/>
                    </a:solidFill>
                    <a:latin typeface="Arial" panose="020B0604020202020204"/>
                    <a:ea typeface="Arial" panose="020B0604020202020204"/>
                    <a:cs typeface="Arial" panose="020B0604020202020204"/>
                    <a:sym typeface="Arial" panose="020B0604020202020204"/>
                  </a:defRPr>
                </a:pPr>
                <a:endParaRPr/>
              </a:p>
            </p:txBody>
          </p:sp>
          <p:sp>
            <p:nvSpPr>
              <p:cNvPr id="36" name="Form"/>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7" name="Form"/>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8" name="Form"/>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nvGrpSpPr>
            <p:cNvPr id="13" name="Gruppieren"/>
            <p:cNvGrpSpPr/>
            <p:nvPr/>
          </p:nvGrpSpPr>
          <p:grpSpPr>
            <a:xfrm rot="5400000" flipH="1">
              <a:off x="7491462" y="1038019"/>
              <a:ext cx="419101" cy="41717"/>
              <a:chOff x="0" y="0"/>
              <a:chExt cx="419100" cy="41716"/>
            </a:xfrm>
          </p:grpSpPr>
          <p:sp>
            <p:nvSpPr>
              <p:cNvPr id="27" name="Form"/>
              <p:cNvSpPr/>
              <p:nvPr/>
            </p:nvSpPr>
            <p:spPr>
              <a:xfrm rot="16200000">
                <a:off x="190175" y="-188941"/>
                <a:ext cx="39135" cy="417016"/>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8" name="Form"/>
              <p:cNvSpPr/>
              <p:nvPr/>
            </p:nvSpPr>
            <p:spPr>
              <a:xfrm rot="16200000">
                <a:off x="188713" y="-188671"/>
                <a:ext cx="41674" cy="4191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9" name="Form"/>
              <p:cNvSpPr/>
              <p:nvPr/>
            </p:nvSpPr>
            <p:spPr>
              <a:xfrm rot="16200000">
                <a:off x="188859" y="-185814"/>
                <a:ext cx="41717" cy="41334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191919"/>
                    </a:solidFill>
                    <a:latin typeface="Arial" panose="020B0604020202020204"/>
                    <a:ea typeface="Arial" panose="020B0604020202020204"/>
                    <a:cs typeface="Arial" panose="020B0604020202020204"/>
                    <a:sym typeface="Arial" panose="020B0604020202020204"/>
                  </a:defRPr>
                </a:pPr>
                <a:endParaRPr/>
              </a:p>
            </p:txBody>
          </p:sp>
          <p:sp>
            <p:nvSpPr>
              <p:cNvPr id="30" name="Form"/>
              <p:cNvSpPr/>
              <p:nvPr/>
            </p:nvSpPr>
            <p:spPr>
              <a:xfrm rot="16200000">
                <a:off x="188691" y="-181670"/>
                <a:ext cx="41718" cy="4050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1" name="Form"/>
              <p:cNvSpPr/>
              <p:nvPr/>
            </p:nvSpPr>
            <p:spPr>
              <a:xfrm rot="16200000">
                <a:off x="188691" y="-173329"/>
                <a:ext cx="41718" cy="38837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32" name="Form"/>
              <p:cNvSpPr/>
              <p:nvPr/>
            </p:nvSpPr>
            <p:spPr>
              <a:xfrm rot="16200000">
                <a:off x="191253" y="-160008"/>
                <a:ext cx="36594" cy="366855"/>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nvGrpSpPr>
            <p:cNvPr id="14" name="Gruppieren"/>
            <p:cNvGrpSpPr/>
            <p:nvPr/>
          </p:nvGrpSpPr>
          <p:grpSpPr>
            <a:xfrm>
              <a:off x="6584569" y="-1"/>
              <a:ext cx="508001" cy="41718"/>
              <a:chOff x="0" y="0"/>
              <a:chExt cx="508000" cy="41716"/>
            </a:xfrm>
          </p:grpSpPr>
          <p:sp>
            <p:nvSpPr>
              <p:cNvPr id="21" name="Form"/>
              <p:cNvSpPr/>
              <p:nvPr/>
            </p:nvSpPr>
            <p:spPr>
              <a:xfrm rot="16200000">
                <a:off x="234426" y="-233170"/>
                <a:ext cx="39135" cy="505474"/>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424242"/>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2" name="Form"/>
              <p:cNvSpPr/>
              <p:nvPr/>
            </p:nvSpPr>
            <p:spPr>
              <a:xfrm rot="16200000">
                <a:off x="233163" y="-233121"/>
                <a:ext cx="41674" cy="508001"/>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7C7C7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3" name="Form"/>
              <p:cNvSpPr/>
              <p:nvPr/>
            </p:nvSpPr>
            <p:spPr>
              <a:xfrm rot="16200000">
                <a:off x="233124" y="-229653"/>
                <a:ext cx="41717" cy="50102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191919"/>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191919"/>
                    </a:solidFill>
                    <a:latin typeface="Arial" panose="020B0604020202020204"/>
                    <a:ea typeface="Arial" panose="020B0604020202020204"/>
                    <a:cs typeface="Arial" panose="020B0604020202020204"/>
                    <a:sym typeface="Arial" panose="020B0604020202020204"/>
                  </a:defRPr>
                </a:pPr>
                <a:endParaRPr/>
              </a:p>
            </p:txBody>
          </p:sp>
          <p:sp>
            <p:nvSpPr>
              <p:cNvPr id="24" name="Form"/>
              <p:cNvSpPr/>
              <p:nvPr/>
            </p:nvSpPr>
            <p:spPr>
              <a:xfrm rot="16200000">
                <a:off x="233141" y="-224631"/>
                <a:ext cx="41718" cy="490978"/>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5A5B5B"/>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5" name="Form"/>
              <p:cNvSpPr/>
              <p:nvPr/>
            </p:nvSpPr>
            <p:spPr>
              <a:xfrm rot="16200000">
                <a:off x="233141" y="-214520"/>
                <a:ext cx="41718" cy="470757"/>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B6B6B8"/>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6" name="Form"/>
              <p:cNvSpPr/>
              <p:nvPr/>
            </p:nvSpPr>
            <p:spPr>
              <a:xfrm rot="16200000">
                <a:off x="235703" y="-198917"/>
                <a:ext cx="36594" cy="444673"/>
              </a:xfrm>
              <a:custGeom>
                <a:avLst/>
                <a:gdLst/>
                <a:ahLst/>
                <a:cxnLst>
                  <a:cxn ang="0">
                    <a:pos x="wd2" y="hd2"/>
                  </a:cxn>
                  <a:cxn ang="5400000">
                    <a:pos x="wd2" y="hd2"/>
                  </a:cxn>
                  <a:cxn ang="10800000">
                    <a:pos x="wd2" y="hd2"/>
                  </a:cxn>
                  <a:cxn ang="16200000">
                    <a:pos x="wd2" y="hd2"/>
                  </a:cxn>
                </a:cxnLst>
                <a:rect l="0" t="0" r="r" b="b"/>
                <a:pathLst>
                  <a:path w="21600" h="21600" extrusionOk="0">
                    <a:moveTo>
                      <a:pt x="13976" y="21600"/>
                    </a:moveTo>
                    <a:lnTo>
                      <a:pt x="0" y="21600"/>
                    </a:lnTo>
                    <a:lnTo>
                      <a:pt x="0" y="0"/>
                    </a:lnTo>
                    <a:lnTo>
                      <a:pt x="13976" y="0"/>
                    </a:lnTo>
                    <a:cubicBezTo>
                      <a:pt x="18106" y="0"/>
                      <a:pt x="21600" y="349"/>
                      <a:pt x="21600" y="731"/>
                    </a:cubicBezTo>
                    <a:lnTo>
                      <a:pt x="21600" y="20869"/>
                    </a:lnTo>
                    <a:cubicBezTo>
                      <a:pt x="21600" y="21251"/>
                      <a:pt x="18106" y="21600"/>
                      <a:pt x="13976" y="21600"/>
                    </a:cubicBezTo>
                  </a:path>
                </a:pathLst>
              </a:custGeom>
              <a:solidFill>
                <a:srgbClr val="ECECEC"/>
              </a:solidFill>
              <a:ln w="12700" cap="flat">
                <a:noFill/>
                <a:miter lim="400000"/>
              </a:ln>
              <a:effectLst/>
            </p:spPr>
            <p:txBody>
              <a:bodyPr wrap="square" lIns="45719" tIns="45719" rIns="45719" bIns="45719" numCol="1" anchor="ctr">
                <a:noAutofit/>
              </a:bodyPr>
              <a:lstStyle/>
              <a:p>
                <a:pPr defTabSz="448945">
                  <a:lnSpc>
                    <a:spcPct val="93000"/>
                  </a:lnSpc>
                  <a:defRPr sz="1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nvGrpSpPr>
            <p:cNvPr id="15" name="Gruppieren"/>
            <p:cNvGrpSpPr/>
            <p:nvPr/>
          </p:nvGrpSpPr>
          <p:grpSpPr>
            <a:xfrm>
              <a:off x="0" y="8158"/>
              <a:ext cx="7706084" cy="10688629"/>
              <a:chOff x="0" y="0"/>
              <a:chExt cx="7706083" cy="10688628"/>
            </a:xfrm>
          </p:grpSpPr>
          <p:sp>
            <p:nvSpPr>
              <p:cNvPr id="16" name="Abgerundetes Rechteck"/>
              <p:cNvSpPr/>
              <p:nvPr/>
            </p:nvSpPr>
            <p:spPr>
              <a:xfrm>
                <a:off x="0" y="0"/>
                <a:ext cx="7706084" cy="10688629"/>
              </a:xfrm>
              <a:prstGeom prst="roundRect">
                <a:avLst>
                  <a:gd name="adj" fmla="val 7323"/>
                </a:avLst>
              </a:prstGeom>
              <a:solidFill>
                <a:srgbClr val="BDBCBD"/>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7" name="Abgerundetes Rechteck"/>
              <p:cNvSpPr/>
              <p:nvPr/>
            </p:nvSpPr>
            <p:spPr>
              <a:xfrm>
                <a:off x="12709" y="17627"/>
                <a:ext cx="7680666" cy="10653374"/>
              </a:xfrm>
              <a:prstGeom prst="roundRect">
                <a:avLst>
                  <a:gd name="adj" fmla="val 7323"/>
                </a:avLst>
              </a:prstGeom>
              <a:solidFill>
                <a:srgbClr val="DCDEE0"/>
              </a:solidFill>
              <a:ln w="12700" cap="flat">
                <a:noFill/>
                <a:miter lim="400000"/>
              </a:ln>
              <a:effectLst/>
            </p:spPr>
            <p:txBody>
              <a:bodyPr wrap="square" lIns="50800" tIns="50800" rIns="50800" bIns="50800" numCol="1" anchor="ctr">
                <a:noAutofit/>
              </a:bodyPr>
              <a:lstStyle/>
              <a:p>
                <a:pPr algn="ctr" defTabSz="584200">
                  <a:defRPr sz="23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8" name="Abgerundetes Rechteck"/>
              <p:cNvSpPr/>
              <p:nvPr/>
            </p:nvSpPr>
            <p:spPr>
              <a:xfrm>
                <a:off x="42363" y="40242"/>
                <a:ext cx="7621357" cy="10608145"/>
              </a:xfrm>
              <a:prstGeom prst="roundRect">
                <a:avLst>
                  <a:gd name="adj" fmla="val 6704"/>
                </a:avLst>
              </a:prstGeom>
              <a:solidFill>
                <a:srgbClr val="AAAAAA"/>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9" name="Abgerundetes Rechteck"/>
              <p:cNvSpPr/>
              <p:nvPr/>
            </p:nvSpPr>
            <p:spPr>
              <a:xfrm>
                <a:off x="48717" y="42711"/>
                <a:ext cx="7608649" cy="10603206"/>
              </a:xfrm>
              <a:prstGeom prst="roundRect">
                <a:avLst>
                  <a:gd name="adj" fmla="val 6704"/>
                </a:avLst>
              </a:prstGeom>
              <a:solidFill>
                <a:srgbClr val="111111"/>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0" name="Abgerundetes Rechteck"/>
              <p:cNvSpPr/>
              <p:nvPr/>
            </p:nvSpPr>
            <p:spPr>
              <a:xfrm>
                <a:off x="386041" y="390969"/>
                <a:ext cx="6934003" cy="9906690"/>
              </a:xfrm>
              <a:prstGeom prst="roundRect">
                <a:avLst>
                  <a:gd name="adj" fmla="val 2237"/>
                </a:avLst>
              </a:prstGeom>
              <a:solidFill>
                <a:srgbClr val="261A1E"/>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pic>
        <p:nvPicPr>
          <p:cNvPr id="42" name="图片占位符 41">
            <a:extLst>
              <a:ext uri="{FF2B5EF4-FFF2-40B4-BE49-F238E27FC236}">
                <a16:creationId xmlns:a16="http://schemas.microsoft.com/office/drawing/2014/main" id="{1D12C084-0189-46AB-86B5-23B38826FF38}"/>
              </a:ext>
            </a:extLst>
          </p:cNvPr>
          <p:cNvPicPr>
            <a:picLocks noGrp="1" noChangeAspect="1"/>
          </p:cNvPicPr>
          <p:nvPr>
            <p:ph type="pic" idx="33"/>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Rechteck"/>
          <p:cNvSpPr/>
          <p:nvPr/>
        </p:nvSpPr>
        <p:spPr>
          <a:xfrm>
            <a:off x="18351498" y="6393603"/>
            <a:ext cx="5080001" cy="6341535"/>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770" name="Lora…"/>
          <p:cNvSpPr txBox="1"/>
          <p:nvPr/>
        </p:nvSpPr>
        <p:spPr>
          <a:xfrm>
            <a:off x="19668066" y="2143759"/>
            <a:ext cx="2810934" cy="2479041"/>
          </a:xfrm>
          <a:prstGeom prst="rect">
            <a:avLst/>
          </a:prstGeom>
          <a:ln w="12700">
            <a:miter lim="400000"/>
          </a:ln>
        </p:spPr>
        <p:txBody>
          <a:bodyPr lIns="45719" rIns="45719" anchor="ctr">
            <a:spAutoFit/>
          </a:bodyPr>
          <a:lstStyle/>
          <a:p>
            <a:r>
              <a:t>Lora</a:t>
            </a:r>
          </a:p>
          <a:p>
            <a:r>
              <a:t>style.</a:t>
            </a:r>
          </a:p>
        </p:txBody>
      </p:sp>
      <p:sp>
        <p:nvSpPr>
          <p:cNvPr id="771" name="Pura aso…"/>
          <p:cNvSpPr txBox="1"/>
          <p:nvPr/>
        </p:nvSpPr>
        <p:spPr>
          <a:xfrm>
            <a:off x="19566466" y="8292253"/>
            <a:ext cx="2650067" cy="2552701"/>
          </a:xfrm>
          <a:prstGeom prst="rect">
            <a:avLst/>
          </a:prstGeom>
          <a:ln w="12700">
            <a:miter lim="400000"/>
          </a:ln>
        </p:spPr>
        <p:txBody>
          <a:bodyPr lIns="45719" rIns="45719" anchor="ctr">
            <a:spAutoFit/>
          </a:bodyPr>
          <a:lstStyle/>
          <a:p>
            <a:pPr>
              <a:lnSpc>
                <a:spcPct val="120000"/>
              </a:lnSpc>
              <a:defRPr sz="4200" spc="84">
                <a:solidFill>
                  <a:srgbClr val="EFEBE2"/>
                </a:solidFill>
                <a:latin typeface="Open Sans Light" panose="020B0306030504020204"/>
                <a:ea typeface="Open Sans Light" panose="020B0306030504020204"/>
                <a:cs typeface="Open Sans Light" panose="020B0306030504020204"/>
                <a:sym typeface="Open Sans Light" panose="020B0306030504020204"/>
              </a:defRPr>
            </a:pPr>
            <a:r>
              <a:rPr>
                <a:solidFill>
                  <a:srgbClr val="F6F6F4"/>
                </a:solidFill>
              </a:rPr>
              <a:t>Pura aso</a:t>
            </a:r>
          </a:p>
          <a:p>
            <a:pPr>
              <a:lnSpc>
                <a:spcPct val="120000"/>
              </a:lnSpc>
              <a:defRPr sz="4200" spc="84">
                <a:solidFill>
                  <a:srgbClr val="EFEBE2"/>
                </a:solidFill>
                <a:latin typeface="Open Sans Light" panose="020B0306030504020204"/>
                <a:ea typeface="Open Sans Light" panose="020B0306030504020204"/>
                <a:cs typeface="Open Sans Light" panose="020B0306030504020204"/>
                <a:sym typeface="Open Sans Light" panose="020B0306030504020204"/>
              </a:defRPr>
            </a:pPr>
            <a:r>
              <a:rPr>
                <a:solidFill>
                  <a:srgbClr val="F6F6F4"/>
                </a:solidFill>
              </a:rPr>
              <a:t>iam cons yosao.</a:t>
            </a:r>
          </a:p>
        </p:txBody>
      </p:sp>
      <p:pic>
        <p:nvPicPr>
          <p:cNvPr id="5" name="图片占位符 4">
            <a:extLst>
              <a:ext uri="{FF2B5EF4-FFF2-40B4-BE49-F238E27FC236}">
                <a16:creationId xmlns:a16="http://schemas.microsoft.com/office/drawing/2014/main" id="{D8C2C484-890F-439B-BDF3-984B75DD0B9F}"/>
              </a:ext>
            </a:extLst>
          </p:cNvPr>
          <p:cNvPicPr>
            <a:picLocks noGrp="1" noChangeAspect="1"/>
          </p:cNvPicPr>
          <p:nvPr>
            <p:ph type="pic" sz="quarter" idx="15"/>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图片占位符 10">
            <a:extLst>
              <a:ext uri="{FF2B5EF4-FFF2-40B4-BE49-F238E27FC236}">
                <a16:creationId xmlns:a16="http://schemas.microsoft.com/office/drawing/2014/main" id="{A1813B7F-5EAC-4BE2-BE3E-3834A68F4E13}"/>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16" name="图片占位符 15">
            <a:extLst>
              <a:ext uri="{FF2B5EF4-FFF2-40B4-BE49-F238E27FC236}">
                <a16:creationId xmlns:a16="http://schemas.microsoft.com/office/drawing/2014/main" id="{2C09F5D3-9CC5-426E-B4EA-2B23DDFC4EEB}"/>
              </a:ext>
            </a:extLst>
          </p:cNvPr>
          <p:cNvPicPr>
            <a:picLocks noGrp="1" noChangeAspect="1"/>
          </p:cNvPicPr>
          <p:nvPr>
            <p:ph type="pic" idx="13"/>
          </p:nvPr>
        </p:nvPicPr>
        <p:blipFill>
          <a:blip r:embed="rId4"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 name="Rechteck"/>
          <p:cNvSpPr/>
          <p:nvPr/>
        </p:nvSpPr>
        <p:spPr>
          <a:xfrm>
            <a:off x="0" y="-1"/>
            <a:ext cx="8762802" cy="13716001"/>
          </a:xfrm>
          <a:prstGeom prst="rect">
            <a:avLst/>
          </a:prstGeom>
          <a:solidFill>
            <a:srgbClr val="E8E7E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796" name="The new…"/>
          <p:cNvSpPr txBox="1"/>
          <p:nvPr/>
        </p:nvSpPr>
        <p:spPr>
          <a:xfrm>
            <a:off x="1905000" y="9331960"/>
            <a:ext cx="5422801" cy="2479041"/>
          </a:xfrm>
          <a:prstGeom prst="rect">
            <a:avLst/>
          </a:prstGeom>
          <a:ln w="12700">
            <a:miter lim="400000"/>
          </a:ln>
        </p:spPr>
        <p:txBody>
          <a:bodyPr lIns="45719" rIns="45719" anchor="ctr">
            <a:spAutoFit/>
          </a:bodyPr>
          <a:lstStyle/>
          <a:p>
            <a:r>
              <a:t>The new</a:t>
            </a:r>
          </a:p>
          <a:p>
            <a:r>
              <a:t>style.</a:t>
            </a:r>
          </a:p>
        </p:txBody>
      </p:sp>
      <p:sp>
        <p:nvSpPr>
          <p:cNvPr id="797" name="Clean and creative style design."/>
          <p:cNvSpPr txBox="1"/>
          <p:nvPr/>
        </p:nvSpPr>
        <p:spPr>
          <a:xfrm>
            <a:off x="1905000" y="4622799"/>
            <a:ext cx="3429100" cy="240792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Clean and creative style design.</a:t>
            </a:r>
          </a:p>
        </p:txBody>
      </p:sp>
      <p:sp>
        <p:nvSpPr>
          <p:cNvPr id="798" name="Rectangle 27"/>
          <p:cNvSpPr txBox="1"/>
          <p:nvPr/>
        </p:nvSpPr>
        <p:spPr>
          <a:xfrm>
            <a:off x="19050000" y="7768550"/>
            <a:ext cx="3238500"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drin for the the nuras.</a:t>
            </a:r>
          </a:p>
        </p:txBody>
      </p:sp>
      <p:sp>
        <p:nvSpPr>
          <p:cNvPr id="799" name="Form"/>
          <p:cNvSpPr/>
          <p:nvPr/>
        </p:nvSpPr>
        <p:spPr>
          <a:xfrm>
            <a:off x="19050000" y="6858000"/>
            <a:ext cx="579041" cy="57904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0" name="Rectangle 27"/>
          <p:cNvSpPr txBox="1"/>
          <p:nvPr/>
        </p:nvSpPr>
        <p:spPr>
          <a:xfrm>
            <a:off x="11899800" y="11810999"/>
            <a:ext cx="10388700"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drin for the the nuras orano.</a:t>
            </a:r>
          </a:p>
        </p:txBody>
      </p:sp>
      <p:sp>
        <p:nvSpPr>
          <p:cNvPr id="801" name="Rectangle 27"/>
          <p:cNvSpPr txBox="1"/>
          <p:nvPr/>
        </p:nvSpPr>
        <p:spPr>
          <a:xfrm>
            <a:off x="19050000" y="4043679"/>
            <a:ext cx="3238500"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drin for the the nuras.</a:t>
            </a:r>
          </a:p>
        </p:txBody>
      </p:sp>
      <p:sp>
        <p:nvSpPr>
          <p:cNvPr id="802" name="Form"/>
          <p:cNvSpPr/>
          <p:nvPr/>
        </p:nvSpPr>
        <p:spPr>
          <a:xfrm>
            <a:off x="19050000" y="3133129"/>
            <a:ext cx="579041" cy="57904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762802" y="3422649"/>
            <a:ext cx="9702179" cy="6468119"/>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Rechteck"/>
          <p:cNvSpPr/>
          <p:nvPr/>
        </p:nvSpPr>
        <p:spPr>
          <a:xfrm>
            <a:off x="12277405" y="-1"/>
            <a:ext cx="12106595" cy="13716001"/>
          </a:xfrm>
          <a:prstGeom prst="rect">
            <a:avLst/>
          </a:prstGeom>
          <a:solidFill>
            <a:srgbClr val="D3CFC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822" name="Uno etoa jaom froan modern clean minimal creative design."/>
          <p:cNvSpPr txBox="1"/>
          <p:nvPr/>
        </p:nvSpPr>
        <p:spPr>
          <a:xfrm>
            <a:off x="1905000" y="10011647"/>
            <a:ext cx="8191401"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minimal creative design.</a:t>
            </a:r>
          </a:p>
        </p:txBody>
      </p:sp>
      <p:sp>
        <p:nvSpPr>
          <p:cNvPr id="823" name="Collection"/>
          <p:cNvSpPr txBox="1"/>
          <p:nvPr/>
        </p:nvSpPr>
        <p:spPr>
          <a:xfrm>
            <a:off x="1905000" y="6588760"/>
            <a:ext cx="7937500" cy="1285241"/>
          </a:xfrm>
          <a:prstGeom prst="rect">
            <a:avLst/>
          </a:prstGeom>
          <a:ln w="12700">
            <a:miter lim="400000"/>
          </a:ln>
        </p:spPr>
        <p:txBody>
          <a:bodyPr lIns="45719" rIns="45719" anchor="ctr">
            <a:spAutoFit/>
          </a:bodyPr>
          <a:lstStyle/>
          <a:p>
            <a:r>
              <a:t>Collection</a:t>
            </a:r>
          </a:p>
        </p:txBody>
      </p:sp>
      <p:sp>
        <p:nvSpPr>
          <p:cNvPr id="824" name="Lora Newest Design"/>
          <p:cNvSpPr txBox="1"/>
          <p:nvPr/>
        </p:nvSpPr>
        <p:spPr>
          <a:xfrm rot="16200000">
            <a:off x="12498388" y="6551930"/>
            <a:ext cx="3601245"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Lora Newest Design</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006256" y="4095173"/>
            <a:ext cx="7912735" cy="5525652"/>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 The Company"/>
          <p:cNvSpPr txBox="1"/>
          <p:nvPr/>
        </p:nvSpPr>
        <p:spPr>
          <a:xfrm>
            <a:off x="9207500" y="4007326"/>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The Company</a:t>
            </a:r>
          </a:p>
        </p:txBody>
      </p:sp>
      <p:sp>
        <p:nvSpPr>
          <p:cNvPr id="564" name="- About Us"/>
          <p:cNvSpPr txBox="1"/>
          <p:nvPr/>
        </p:nvSpPr>
        <p:spPr>
          <a:xfrm>
            <a:off x="9207500" y="4828063"/>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About Us</a:t>
            </a:r>
          </a:p>
        </p:txBody>
      </p:sp>
      <p:sp>
        <p:nvSpPr>
          <p:cNvPr id="565" name="- The Team"/>
          <p:cNvSpPr txBox="1"/>
          <p:nvPr/>
        </p:nvSpPr>
        <p:spPr>
          <a:xfrm>
            <a:off x="9207500" y="5648801"/>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The Team</a:t>
            </a:r>
          </a:p>
        </p:txBody>
      </p:sp>
      <p:sp>
        <p:nvSpPr>
          <p:cNvPr id="566" name="- Collection - Portfolio"/>
          <p:cNvSpPr txBox="1"/>
          <p:nvPr/>
        </p:nvSpPr>
        <p:spPr>
          <a:xfrm>
            <a:off x="9207500" y="6469538"/>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Collection - Portfolio</a:t>
            </a:r>
          </a:p>
        </p:txBody>
      </p:sp>
      <p:sp>
        <p:nvSpPr>
          <p:cNvPr id="567" name="- Online Shopping"/>
          <p:cNvSpPr txBox="1"/>
          <p:nvPr/>
        </p:nvSpPr>
        <p:spPr>
          <a:xfrm>
            <a:off x="9207500" y="7290276"/>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Online Shopping</a:t>
            </a:r>
          </a:p>
        </p:txBody>
      </p:sp>
      <p:sp>
        <p:nvSpPr>
          <p:cNvPr id="568" name="- Marketing"/>
          <p:cNvSpPr txBox="1"/>
          <p:nvPr/>
        </p:nvSpPr>
        <p:spPr>
          <a:xfrm>
            <a:off x="9207500" y="8111013"/>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Marketing</a:t>
            </a:r>
          </a:p>
        </p:txBody>
      </p:sp>
      <p:sp>
        <p:nvSpPr>
          <p:cNvPr id="569" name="- Collebrations"/>
          <p:cNvSpPr txBox="1"/>
          <p:nvPr/>
        </p:nvSpPr>
        <p:spPr>
          <a:xfrm>
            <a:off x="9207500" y="8931751"/>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Collebrations</a:t>
            </a:r>
          </a:p>
        </p:txBody>
      </p:sp>
      <p:sp>
        <p:nvSpPr>
          <p:cNvPr id="570" name="- Statistics - Markets"/>
          <p:cNvSpPr txBox="1"/>
          <p:nvPr/>
        </p:nvSpPr>
        <p:spPr>
          <a:xfrm>
            <a:off x="9207500" y="9752488"/>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Statistics - Markets</a:t>
            </a:r>
          </a:p>
        </p:txBody>
      </p:sp>
      <p:sp>
        <p:nvSpPr>
          <p:cNvPr id="571" name="- Contact - Social Media"/>
          <p:cNvSpPr txBox="1"/>
          <p:nvPr/>
        </p:nvSpPr>
        <p:spPr>
          <a:xfrm>
            <a:off x="9207500" y="10573226"/>
            <a:ext cx="5969000"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 Contact - Social Media</a:t>
            </a:r>
          </a:p>
        </p:txBody>
      </p:sp>
      <p:sp>
        <p:nvSpPr>
          <p:cNvPr id="572" name="Our table…"/>
          <p:cNvSpPr txBox="1"/>
          <p:nvPr/>
        </p:nvSpPr>
        <p:spPr>
          <a:xfrm>
            <a:off x="17297300" y="3781901"/>
            <a:ext cx="5181700" cy="2479041"/>
          </a:xfrm>
          <a:prstGeom prst="rect">
            <a:avLst/>
          </a:prstGeom>
          <a:ln w="12700">
            <a:miter lim="400000"/>
          </a:ln>
        </p:spPr>
        <p:txBody>
          <a:bodyPr lIns="45719" rIns="45719" anchor="ctr">
            <a:spAutoFit/>
          </a:bodyPr>
          <a:lstStyle/>
          <a:p>
            <a:r>
              <a:t>Our table</a:t>
            </a:r>
          </a:p>
          <a:p>
            <a:r>
              <a:t>of contents</a:t>
            </a:r>
          </a:p>
        </p:txBody>
      </p:sp>
      <p:sp>
        <p:nvSpPr>
          <p:cNvPr id="573" name="Rechteck"/>
          <p:cNvSpPr/>
          <p:nvPr/>
        </p:nvSpPr>
        <p:spPr>
          <a:xfrm>
            <a:off x="-1" y="0"/>
            <a:ext cx="5905798" cy="1371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574" name="Lora - Template Design"/>
          <p:cNvSpPr txBox="1"/>
          <p:nvPr/>
        </p:nvSpPr>
        <p:spPr>
          <a:xfrm rot="16200000">
            <a:off x="-202903" y="6551929"/>
            <a:ext cx="6502401" cy="612141"/>
          </a:xfrm>
          <a:prstGeom prst="rect">
            <a:avLst/>
          </a:prstGeom>
          <a:ln w="12700">
            <a:miter lim="400000"/>
          </a:ln>
        </p:spPr>
        <p:txBody>
          <a:bodyPr lIns="45719" rIns="45719" anchor="ctr">
            <a:spAutoFit/>
          </a:bodyPr>
          <a:lstStyle>
            <a:lvl1pPr algn="ctr">
              <a:lnSpc>
                <a:spcPct val="120000"/>
              </a:lnSpc>
              <a:defRPr sz="3000" spc="0">
                <a:latin typeface="Open Sans" panose="020B0606030504020204"/>
                <a:ea typeface="Open Sans" panose="020B0606030504020204"/>
                <a:cs typeface="Open Sans" panose="020B0606030504020204"/>
                <a:sym typeface="Open Sans" panose="020B0606030504020204"/>
              </a:defRPr>
            </a:lvl1pPr>
          </a:lstStyle>
          <a:p>
            <a:r>
              <a:t>Lora - Template Design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p:cNvSpPr/>
          <p:nvPr/>
        </p:nvSpPr>
        <p:spPr>
          <a:xfrm>
            <a:off x="0" y="0"/>
            <a:ext cx="5082540" cy="13721927"/>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4" name="Rectangle 27"/>
          <p:cNvSpPr txBox="1"/>
          <p:nvPr/>
        </p:nvSpPr>
        <p:spPr>
          <a:xfrm rot="16200000">
            <a:off x="-500678" y="6215380"/>
            <a:ext cx="6096596" cy="1285241"/>
          </a:xfrm>
          <a:prstGeom prst="rect">
            <a:avLst/>
          </a:prstGeom>
          <a:ln w="12700">
            <a:miter lim="400000"/>
          </a:ln>
        </p:spPr>
        <p:txBody>
          <a:bodyPr lIns="45719" rIns="45719">
            <a:spAutoFit/>
          </a:bodyPr>
          <a:lstStyle>
            <a:lvl1pPr algn="ctr">
              <a:defRPr>
                <a:solidFill>
                  <a:srgbClr val="111111"/>
                </a:solidFill>
              </a:defRPr>
            </a:lvl1pPr>
          </a:lstStyle>
          <a:p>
            <a:r>
              <a:rPr>
                <a:solidFill>
                  <a:srgbClr val="F6F6F4"/>
                </a:solidFill>
              </a:rPr>
              <a:t>Tablet App</a:t>
            </a:r>
          </a:p>
        </p:txBody>
      </p:sp>
      <p:sp>
        <p:nvSpPr>
          <p:cNvPr id="5" name="New"/>
          <p:cNvSpPr txBox="1"/>
          <p:nvPr/>
        </p:nvSpPr>
        <p:spPr>
          <a:xfrm>
            <a:off x="6649970" y="1983736"/>
            <a:ext cx="2836236" cy="1180261"/>
          </a:xfrm>
          <a:prstGeom prst="rect">
            <a:avLst/>
          </a:prstGeom>
          <a:ln w="12700">
            <a:miter lim="400000"/>
          </a:ln>
        </p:spPr>
        <p:txBody>
          <a:bodyPr lIns="45719" rIns="45719" anchor="ctr"/>
          <a:lstStyle>
            <a:lvl1pPr algn="ctr">
              <a:defRPr>
                <a:solidFill>
                  <a:srgbClr val="111111"/>
                </a:solidFill>
              </a:defRPr>
            </a:lvl1pPr>
          </a:lstStyle>
          <a:p>
            <a:r>
              <a:t>New</a:t>
            </a:r>
          </a:p>
        </p:txBody>
      </p:sp>
      <p:sp>
        <p:nvSpPr>
          <p:cNvPr id="6" name="Rectangle 27"/>
          <p:cNvSpPr txBox="1"/>
          <p:nvPr/>
        </p:nvSpPr>
        <p:spPr>
          <a:xfrm>
            <a:off x="10080346" y="1983736"/>
            <a:ext cx="7328596" cy="123698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Nosotrad set the os takimta susit drin forns the druamet orda per veros.</a:t>
            </a:r>
          </a:p>
        </p:txBody>
      </p:sp>
      <p:sp>
        <p:nvSpPr>
          <p:cNvPr id="7" name="Rectangle 27"/>
          <p:cNvSpPr txBox="1"/>
          <p:nvPr/>
        </p:nvSpPr>
        <p:spPr>
          <a:xfrm rot="5400000">
            <a:off x="16895782" y="8120082"/>
            <a:ext cx="6096596" cy="1285241"/>
          </a:xfrm>
          <a:prstGeom prst="rect">
            <a:avLst/>
          </a:prstGeom>
          <a:ln w="12700">
            <a:miter lim="400000"/>
          </a:ln>
        </p:spPr>
        <p:txBody>
          <a:bodyPr lIns="45719" rIns="45719">
            <a:spAutoFit/>
          </a:bodyPr>
          <a:lstStyle>
            <a:lvl1pPr algn="ctr">
              <a:defRPr>
                <a:solidFill>
                  <a:srgbClr val="111111"/>
                </a:solidFill>
              </a:defRPr>
            </a:lvl1pPr>
          </a:lstStyle>
          <a:p>
            <a:r>
              <a:t>Our now.</a:t>
            </a:r>
          </a:p>
        </p:txBody>
      </p:sp>
      <p:pic>
        <p:nvPicPr>
          <p:cNvPr id="36" name="图片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5430" y="4109720"/>
            <a:ext cx="7250430" cy="725043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Rechteck"/>
          <p:cNvSpPr/>
          <p:nvPr/>
        </p:nvSpPr>
        <p:spPr>
          <a:xfrm>
            <a:off x="11214298" y="-5927"/>
            <a:ext cx="13169702" cy="13721927"/>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874" name="Rectangle 27"/>
          <p:cNvSpPr txBox="1"/>
          <p:nvPr/>
        </p:nvSpPr>
        <p:spPr>
          <a:xfrm>
            <a:off x="14363898" y="4645659"/>
            <a:ext cx="7162602"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nosotm espo seat the os takimta sancem ipsusit drins for the druamet comda.</a:t>
            </a:r>
          </a:p>
        </p:txBody>
      </p:sp>
      <p:sp>
        <p:nvSpPr>
          <p:cNvPr id="875" name="Form"/>
          <p:cNvSpPr/>
          <p:nvPr/>
        </p:nvSpPr>
        <p:spPr>
          <a:xfrm>
            <a:off x="12687498" y="4622800"/>
            <a:ext cx="812801" cy="81280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Rectangle 27"/>
          <p:cNvSpPr txBox="1"/>
          <p:nvPr/>
        </p:nvSpPr>
        <p:spPr>
          <a:xfrm>
            <a:off x="14363898" y="7439659"/>
            <a:ext cx="7162602"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cunsda nros seat the os takimta sancem ipsusit drisn for the druamet comda.</a:t>
            </a:r>
          </a:p>
        </p:txBody>
      </p:sp>
      <p:sp>
        <p:nvSpPr>
          <p:cNvPr id="877" name="Form"/>
          <p:cNvSpPr/>
          <p:nvPr/>
        </p:nvSpPr>
        <p:spPr>
          <a:xfrm>
            <a:off x="12687498" y="7416800"/>
            <a:ext cx="812801" cy="81280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Rectangle 27"/>
          <p:cNvSpPr txBox="1"/>
          <p:nvPr/>
        </p:nvSpPr>
        <p:spPr>
          <a:xfrm>
            <a:off x="14363898" y="9949180"/>
            <a:ext cx="7162602"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pruda seatm the os takimta sancem ipsusit drin for est the druamet comda.</a:t>
            </a:r>
          </a:p>
        </p:txBody>
      </p:sp>
      <p:sp>
        <p:nvSpPr>
          <p:cNvPr id="879" name="Form"/>
          <p:cNvSpPr/>
          <p:nvPr/>
        </p:nvSpPr>
        <p:spPr>
          <a:xfrm>
            <a:off x="12687498" y="9926320"/>
            <a:ext cx="812801" cy="81280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Rectangle 27"/>
          <p:cNvSpPr txBox="1"/>
          <p:nvPr/>
        </p:nvSpPr>
        <p:spPr>
          <a:xfrm>
            <a:off x="14363898" y="1927859"/>
            <a:ext cx="7162602"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nosotrad on seat the os takimta sancem ipsusit drin for the druamet comda.</a:t>
            </a:r>
          </a:p>
        </p:txBody>
      </p:sp>
      <p:sp>
        <p:nvSpPr>
          <p:cNvPr id="881" name="Form"/>
          <p:cNvSpPr/>
          <p:nvPr/>
        </p:nvSpPr>
        <p:spPr>
          <a:xfrm>
            <a:off x="12687498" y="1905000"/>
            <a:ext cx="812801" cy="81280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2" name="Rectangle 27"/>
          <p:cNvSpPr txBox="1"/>
          <p:nvPr/>
        </p:nvSpPr>
        <p:spPr>
          <a:xfrm>
            <a:off x="2853266" y="7853680"/>
            <a:ext cx="5359302" cy="2479041"/>
          </a:xfrm>
          <a:prstGeom prst="rect">
            <a:avLst/>
          </a:prstGeom>
          <a:ln w="12700">
            <a:miter lim="400000"/>
          </a:ln>
        </p:spPr>
        <p:txBody>
          <a:bodyPr lIns="45719" rIns="45719">
            <a:spAutoFit/>
          </a:bodyPr>
          <a:lstStyle/>
          <a:p>
            <a:r>
              <a:t>The checklist</a:t>
            </a:r>
          </a:p>
        </p:txBody>
      </p:sp>
      <p:sp>
        <p:nvSpPr>
          <p:cNvPr id="883" name="Uno jaom froan modern minimal clean design."/>
          <p:cNvSpPr txBox="1"/>
          <p:nvPr/>
        </p:nvSpPr>
        <p:spPr>
          <a:xfrm>
            <a:off x="2853266" y="3398520"/>
            <a:ext cx="5359302" cy="240792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jaom froan modern minimal clean design.</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Rechteck"/>
          <p:cNvSpPr/>
          <p:nvPr/>
        </p:nvSpPr>
        <p:spPr>
          <a:xfrm>
            <a:off x="0" y="0"/>
            <a:ext cx="12106595" cy="13716001"/>
          </a:xfrm>
          <a:prstGeom prst="rect">
            <a:avLst/>
          </a:prstGeom>
          <a:solidFill>
            <a:srgbClr val="E8E7E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886" name="Uno etoa jaom froan modern clean minimal creative design."/>
          <p:cNvSpPr txBox="1"/>
          <p:nvPr/>
        </p:nvSpPr>
        <p:spPr>
          <a:xfrm>
            <a:off x="13652500" y="9706328"/>
            <a:ext cx="8890000" cy="1558291"/>
          </a:xfrm>
          <a:prstGeom prst="rect">
            <a:avLst/>
          </a:prstGeom>
          <a:ln w="12700">
            <a:miter lim="400000"/>
          </a:ln>
        </p:spPr>
        <p:txBody>
          <a:bodyPr lIns="45719" rIns="45719" anchor="ctr">
            <a:spAutoFit/>
          </a:bodyPr>
          <a:lstStyle>
            <a:lvl1pPr>
              <a:lnSpc>
                <a:spcPct val="110000"/>
              </a:lnSpc>
              <a:defRPr sz="4000" spc="79">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minimal creative design.</a:t>
            </a:r>
          </a:p>
        </p:txBody>
      </p:sp>
      <p:sp>
        <p:nvSpPr>
          <p:cNvPr id="887" name="Collection"/>
          <p:cNvSpPr txBox="1"/>
          <p:nvPr/>
        </p:nvSpPr>
        <p:spPr>
          <a:xfrm>
            <a:off x="13589000" y="7873999"/>
            <a:ext cx="7937500" cy="1285241"/>
          </a:xfrm>
          <a:prstGeom prst="rect">
            <a:avLst/>
          </a:prstGeom>
          <a:ln w="12700">
            <a:miter lim="400000"/>
          </a:ln>
        </p:spPr>
        <p:txBody>
          <a:bodyPr lIns="45719" rIns="45719" anchor="ctr">
            <a:spAutoFit/>
          </a:bodyPr>
          <a:lstStyle/>
          <a:p>
            <a:r>
              <a:t>Collection</a:t>
            </a:r>
          </a:p>
        </p:txBody>
      </p:sp>
      <p:sp>
        <p:nvSpPr>
          <p:cNvPr id="888" name="Rectangle 27"/>
          <p:cNvSpPr txBox="1"/>
          <p:nvPr/>
        </p:nvSpPr>
        <p:spPr>
          <a:xfrm>
            <a:off x="13589000" y="3385820"/>
            <a:ext cx="8331697"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Drunsa drin form the druam comda.</a:t>
            </a:r>
          </a:p>
        </p:txBody>
      </p:sp>
      <p:pic>
        <p:nvPicPr>
          <p:cNvPr id="7" name="图片占位符 6">
            <a:extLst>
              <a:ext uri="{FF2B5EF4-FFF2-40B4-BE49-F238E27FC236}">
                <a16:creationId xmlns:a16="http://schemas.microsoft.com/office/drawing/2014/main" id="{359C299E-5A04-4390-B0E6-7932C9451BB4}"/>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图片占位符 14">
            <a:extLst>
              <a:ext uri="{FF2B5EF4-FFF2-40B4-BE49-F238E27FC236}">
                <a16:creationId xmlns:a16="http://schemas.microsoft.com/office/drawing/2014/main" id="{CA89E057-A7EA-42C0-A682-67CCDF8A168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Quadrat"/>
          <p:cNvSpPr/>
          <p:nvPr/>
        </p:nvSpPr>
        <p:spPr>
          <a:xfrm>
            <a:off x="4279383" y="1905000"/>
            <a:ext cx="9906001" cy="990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04" name="Lora - Template Design"/>
          <p:cNvSpPr txBox="1"/>
          <p:nvPr/>
        </p:nvSpPr>
        <p:spPr>
          <a:xfrm rot="16200000">
            <a:off x="-938531" y="6450329"/>
            <a:ext cx="6502401" cy="815341"/>
          </a:xfrm>
          <a:prstGeom prst="rect">
            <a:avLst/>
          </a:prstGeom>
          <a:ln w="12700">
            <a:miter lim="400000"/>
          </a:ln>
        </p:spPr>
        <p:txBody>
          <a:bodyPr lIns="45719" rIns="45719" anchor="ctr">
            <a:spAutoFit/>
          </a:bodyPr>
          <a:lstStyle>
            <a:lvl1pPr algn="ct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Lora - Template Design</a:t>
            </a:r>
          </a:p>
        </p:txBody>
      </p:sp>
      <p:sp>
        <p:nvSpPr>
          <p:cNvPr id="905" name="Uno etoa jaom froan modern clean creative design."/>
          <p:cNvSpPr txBox="1"/>
          <p:nvPr/>
        </p:nvSpPr>
        <p:spPr>
          <a:xfrm>
            <a:off x="6247883" y="3715385"/>
            <a:ext cx="4906765" cy="320421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creative design.</a:t>
            </a:r>
          </a:p>
        </p:txBody>
      </p:sp>
      <p:sp>
        <p:nvSpPr>
          <p:cNvPr id="906" name="Rectangle 27"/>
          <p:cNvSpPr txBox="1"/>
          <p:nvPr/>
        </p:nvSpPr>
        <p:spPr>
          <a:xfrm>
            <a:off x="6247883" y="8872219"/>
            <a:ext cx="6096596" cy="123698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susit drin for the druamet comda.</a:t>
            </a:r>
          </a:p>
        </p:txBody>
      </p:sp>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763875" y="1905000"/>
            <a:ext cx="6604000" cy="990663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Rechteck"/>
          <p:cNvSpPr/>
          <p:nvPr/>
        </p:nvSpPr>
        <p:spPr>
          <a:xfrm>
            <a:off x="952500" y="952500"/>
            <a:ext cx="22479000" cy="11811000"/>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09" name="Rectangle 27"/>
          <p:cNvSpPr txBox="1"/>
          <p:nvPr/>
        </p:nvSpPr>
        <p:spPr>
          <a:xfrm>
            <a:off x="3860997" y="4622800"/>
            <a:ext cx="8216703" cy="3672840"/>
          </a:xfrm>
          <a:prstGeom prst="rect">
            <a:avLst/>
          </a:prstGeom>
          <a:ln w="12700">
            <a:miter lim="400000"/>
          </a:ln>
        </p:spPr>
        <p:txBody>
          <a:bodyPr lIns="45719" rIns="45719">
            <a:spAutoFit/>
          </a:bodyPr>
          <a:lstStyle/>
          <a:p>
            <a:pPr>
              <a:defRPr spc="780">
                <a:solidFill>
                  <a:srgbClr val="EFEBE2"/>
                </a:solidFill>
              </a:defRPr>
            </a:pPr>
            <a:r>
              <a:t>Orasm is erata </a:t>
            </a:r>
          </a:p>
          <a:p>
            <a:pPr>
              <a:defRPr spc="780">
                <a:solidFill>
                  <a:srgbClr val="EFEBE2"/>
                </a:solidFill>
              </a:defRPr>
            </a:pPr>
            <a:r>
              <a:t>corma orcos dumaco.</a:t>
            </a:r>
          </a:p>
        </p:txBody>
      </p:sp>
      <p:sp>
        <p:nvSpPr>
          <p:cNvPr id="910" name="Form"/>
          <p:cNvSpPr/>
          <p:nvPr/>
        </p:nvSpPr>
        <p:spPr>
          <a:xfrm>
            <a:off x="3860997" y="9127013"/>
            <a:ext cx="611982" cy="525860"/>
          </a:xfrm>
          <a:custGeom>
            <a:avLst/>
            <a:gdLst/>
            <a:ahLst/>
            <a:cxnLst>
              <a:cxn ang="0">
                <a:pos x="wd2" y="hd2"/>
              </a:cxn>
              <a:cxn ang="5400000">
                <a:pos x="wd2" y="hd2"/>
              </a:cxn>
              <a:cxn ang="10800000">
                <a:pos x="wd2" y="hd2"/>
              </a:cxn>
              <a:cxn ang="16200000">
                <a:pos x="wd2" y="hd2"/>
              </a:cxn>
            </a:cxnLst>
            <a:rect l="0" t="0" r="r" b="b"/>
            <a:pathLst>
              <a:path w="21600" h="21600" extrusionOk="0">
                <a:moveTo>
                  <a:pt x="7886" y="0"/>
                </a:moveTo>
                <a:cubicBezTo>
                  <a:pt x="7662" y="0"/>
                  <a:pt x="7444" y="98"/>
                  <a:pt x="7354" y="359"/>
                </a:cubicBezTo>
                <a:lnTo>
                  <a:pt x="6135" y="3440"/>
                </a:lnTo>
                <a:lnTo>
                  <a:pt x="588" y="3440"/>
                </a:lnTo>
                <a:cubicBezTo>
                  <a:pt x="275" y="3440"/>
                  <a:pt x="0" y="3759"/>
                  <a:pt x="0" y="4124"/>
                </a:cubicBezTo>
                <a:lnTo>
                  <a:pt x="0" y="20915"/>
                </a:lnTo>
                <a:cubicBezTo>
                  <a:pt x="0" y="21280"/>
                  <a:pt x="275" y="21600"/>
                  <a:pt x="588" y="21600"/>
                </a:cubicBezTo>
                <a:lnTo>
                  <a:pt x="20984" y="21600"/>
                </a:lnTo>
                <a:cubicBezTo>
                  <a:pt x="21297" y="21600"/>
                  <a:pt x="21510" y="21333"/>
                  <a:pt x="21600" y="20915"/>
                </a:cubicBezTo>
                <a:lnTo>
                  <a:pt x="21600" y="4124"/>
                </a:lnTo>
                <a:cubicBezTo>
                  <a:pt x="21600" y="3759"/>
                  <a:pt x="21339" y="3440"/>
                  <a:pt x="21026" y="3440"/>
                </a:cubicBezTo>
                <a:lnTo>
                  <a:pt x="15507" y="3440"/>
                </a:lnTo>
                <a:lnTo>
                  <a:pt x="14204" y="359"/>
                </a:lnTo>
                <a:cubicBezTo>
                  <a:pt x="14069" y="150"/>
                  <a:pt x="13896" y="0"/>
                  <a:pt x="13672" y="0"/>
                </a:cubicBezTo>
                <a:lnTo>
                  <a:pt x="7886" y="0"/>
                </a:lnTo>
                <a:close/>
                <a:moveTo>
                  <a:pt x="8209" y="1353"/>
                </a:moveTo>
                <a:lnTo>
                  <a:pt x="13265" y="1353"/>
                </a:lnTo>
                <a:lnTo>
                  <a:pt x="14568" y="4434"/>
                </a:lnTo>
                <a:cubicBezTo>
                  <a:pt x="14703" y="4643"/>
                  <a:pt x="14876" y="4793"/>
                  <a:pt x="15100" y="4793"/>
                </a:cubicBezTo>
                <a:lnTo>
                  <a:pt x="20395" y="4793"/>
                </a:lnTo>
                <a:lnTo>
                  <a:pt x="20395" y="20296"/>
                </a:lnTo>
                <a:lnTo>
                  <a:pt x="1121" y="20296"/>
                </a:lnTo>
                <a:lnTo>
                  <a:pt x="1121" y="4793"/>
                </a:lnTo>
                <a:lnTo>
                  <a:pt x="6458" y="4793"/>
                </a:lnTo>
                <a:cubicBezTo>
                  <a:pt x="6682" y="4793"/>
                  <a:pt x="6900" y="4695"/>
                  <a:pt x="6990" y="4434"/>
                </a:cubicBezTo>
                <a:lnTo>
                  <a:pt x="8209" y="1353"/>
                </a:lnTo>
                <a:close/>
                <a:moveTo>
                  <a:pt x="10800" y="7303"/>
                </a:moveTo>
                <a:cubicBezTo>
                  <a:pt x="8469" y="7303"/>
                  <a:pt x="6584" y="9497"/>
                  <a:pt x="6584" y="12210"/>
                </a:cubicBezTo>
                <a:cubicBezTo>
                  <a:pt x="6584" y="14923"/>
                  <a:pt x="8469" y="17117"/>
                  <a:pt x="10800" y="17117"/>
                </a:cubicBezTo>
                <a:cubicBezTo>
                  <a:pt x="13131" y="17117"/>
                  <a:pt x="15016" y="14923"/>
                  <a:pt x="15016" y="12210"/>
                </a:cubicBezTo>
                <a:cubicBezTo>
                  <a:pt x="15016" y="9497"/>
                  <a:pt x="13131" y="7303"/>
                  <a:pt x="10800" y="7303"/>
                </a:cubicBezTo>
                <a:close/>
                <a:moveTo>
                  <a:pt x="10800" y="8656"/>
                </a:moveTo>
                <a:cubicBezTo>
                  <a:pt x="12503" y="8656"/>
                  <a:pt x="13840" y="10280"/>
                  <a:pt x="13840" y="12210"/>
                </a:cubicBezTo>
                <a:cubicBezTo>
                  <a:pt x="13840" y="14140"/>
                  <a:pt x="12503" y="15748"/>
                  <a:pt x="10800" y="15748"/>
                </a:cubicBezTo>
                <a:cubicBezTo>
                  <a:pt x="9141" y="15748"/>
                  <a:pt x="7746" y="14140"/>
                  <a:pt x="7746" y="12210"/>
                </a:cubicBezTo>
                <a:cubicBezTo>
                  <a:pt x="7746" y="10280"/>
                  <a:pt x="9097" y="8656"/>
                  <a:pt x="10800" y="8656"/>
                </a:cubicBezTo>
                <a:close/>
              </a:path>
            </a:pathLst>
          </a:custGeom>
          <a:solidFill>
            <a:srgbClr val="EFEBE2"/>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8805" y="2018030"/>
            <a:ext cx="6212840" cy="888238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a:extLst>
              <a:ext uri="{FF2B5EF4-FFF2-40B4-BE49-F238E27FC236}">
                <a16:creationId xmlns:a16="http://schemas.microsoft.com/office/drawing/2014/main" id="{CEC733C6-2D36-4BC4-B419-7214B69035B9}"/>
              </a:ext>
            </a:extLst>
          </p:cNvPr>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p:pic>
      <p:sp>
        <p:nvSpPr>
          <p:cNvPr id="915" name="Quadrat"/>
          <p:cNvSpPr/>
          <p:nvPr/>
        </p:nvSpPr>
        <p:spPr>
          <a:xfrm>
            <a:off x="1905000" y="1905000"/>
            <a:ext cx="9906001" cy="9906000"/>
          </a:xfrm>
          <a:prstGeom prst="rect">
            <a:avLst/>
          </a:prstGeom>
          <a:solidFill>
            <a:srgbClr val="D3CFC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16" name="Lora - Template Design"/>
          <p:cNvSpPr txBox="1"/>
          <p:nvPr/>
        </p:nvSpPr>
        <p:spPr>
          <a:xfrm rot="5400000">
            <a:off x="18275299" y="6551930"/>
            <a:ext cx="6502401" cy="612141"/>
          </a:xfrm>
          <a:prstGeom prst="rect">
            <a:avLst/>
          </a:prstGeom>
          <a:ln w="12700">
            <a:miter lim="400000"/>
          </a:ln>
        </p:spPr>
        <p:txBody>
          <a:bodyPr lIns="45719" rIns="45719" anchor="ctr">
            <a:spAutoFit/>
          </a:bodyPr>
          <a:lstStyle>
            <a:lvl1pPr algn="ctr">
              <a:lnSpc>
                <a:spcPct val="120000"/>
              </a:lnSpc>
              <a:defRPr sz="3000" spc="0">
                <a:latin typeface="Open Sans" panose="020B0606030504020204"/>
                <a:ea typeface="Open Sans" panose="020B0606030504020204"/>
                <a:cs typeface="Open Sans" panose="020B0606030504020204"/>
                <a:sym typeface="Open Sans" panose="020B0606030504020204"/>
              </a:defRPr>
            </a:lvl1pPr>
          </a:lstStyle>
          <a:p>
            <a:r>
              <a:t>Lora - Template Design</a:t>
            </a:r>
          </a:p>
        </p:txBody>
      </p:sp>
      <p:sp>
        <p:nvSpPr>
          <p:cNvPr id="917" name="Lora Template"/>
          <p:cNvSpPr txBox="1"/>
          <p:nvPr/>
        </p:nvSpPr>
        <p:spPr>
          <a:xfrm>
            <a:off x="3670300" y="4707254"/>
            <a:ext cx="6375400" cy="1285241"/>
          </a:xfrm>
          <a:prstGeom prst="rect">
            <a:avLst/>
          </a:prstGeom>
          <a:ln w="12700">
            <a:miter lim="400000"/>
          </a:ln>
        </p:spPr>
        <p:txBody>
          <a:bodyPr lIns="45719" rIns="45719" anchor="ctr">
            <a:spAutoFit/>
          </a:bodyPr>
          <a:lstStyle/>
          <a:p>
            <a:r>
              <a:t>Lora Template</a:t>
            </a:r>
          </a:p>
        </p:txBody>
      </p:sp>
      <p:sp>
        <p:nvSpPr>
          <p:cNvPr id="918" name="Modern stylish clean creative design."/>
          <p:cNvSpPr txBox="1"/>
          <p:nvPr/>
        </p:nvSpPr>
        <p:spPr>
          <a:xfrm>
            <a:off x="3670300" y="7324724"/>
            <a:ext cx="6375400" cy="1684021"/>
          </a:xfrm>
          <a:prstGeom prst="rect">
            <a:avLst/>
          </a:prstGeom>
          <a:ln w="12700">
            <a:miter lim="400000"/>
          </a:ln>
        </p:spPr>
        <p:txBody>
          <a:bodyPr lIns="45719" rIns="45719" anchor="ctr">
            <a:spAutoFit/>
          </a:bodyPr>
          <a:lstStyle>
            <a:lvl1pPr>
              <a:lnSpc>
                <a:spcPct val="120000"/>
              </a:lnSpc>
              <a:defRPr sz="4200" spc="84">
                <a:latin typeface="Open Sans Light" panose="020B0306030504020204"/>
                <a:ea typeface="Open Sans Light" panose="020B0306030504020204"/>
                <a:cs typeface="Open Sans Light" panose="020B0306030504020204"/>
                <a:sym typeface="Open Sans Light" panose="020B0306030504020204"/>
              </a:defRPr>
            </a:lvl1pPr>
          </a:lstStyle>
          <a:p>
            <a:r>
              <a:t>Modern stylish clean creative design.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Rechteck"/>
          <p:cNvSpPr/>
          <p:nvPr/>
        </p:nvSpPr>
        <p:spPr>
          <a:xfrm>
            <a:off x="1905000" y="1905000"/>
            <a:ext cx="5905797" cy="9906000"/>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22" name="Lora - Template Design"/>
          <p:cNvSpPr txBox="1"/>
          <p:nvPr/>
        </p:nvSpPr>
        <p:spPr>
          <a:xfrm rot="16200000">
            <a:off x="1606698" y="6551929"/>
            <a:ext cx="6502401" cy="612141"/>
          </a:xfrm>
          <a:prstGeom prst="rect">
            <a:avLst/>
          </a:prstGeom>
          <a:ln w="12700">
            <a:miter lim="400000"/>
          </a:ln>
        </p:spPr>
        <p:txBody>
          <a:bodyPr lIns="45719" rIns="45719" anchor="ctr">
            <a:spAutoFit/>
          </a:bodyPr>
          <a:lstStyle>
            <a:lvl1pPr algn="ctr">
              <a:lnSpc>
                <a:spcPct val="120000"/>
              </a:lnSpc>
              <a:defRPr sz="3000" spc="0">
                <a:solidFill>
                  <a:srgbClr val="EFEBE2"/>
                </a:solidFill>
                <a:latin typeface="Open Sans" panose="020B0606030504020204"/>
                <a:ea typeface="Open Sans" panose="020B0606030504020204"/>
                <a:cs typeface="Open Sans" panose="020B0606030504020204"/>
                <a:sym typeface="Open Sans" panose="020B0606030504020204"/>
              </a:defRPr>
            </a:lvl1pPr>
          </a:lstStyle>
          <a:p>
            <a:r>
              <a:t>Lora - Template Design</a:t>
            </a:r>
          </a:p>
        </p:txBody>
      </p:sp>
      <p:sp>
        <p:nvSpPr>
          <p:cNvPr id="923" name="Uno etoaus jaom froau cohe indan in the eds onda ins cornso."/>
          <p:cNvSpPr txBox="1"/>
          <p:nvPr/>
        </p:nvSpPr>
        <p:spPr>
          <a:xfrm>
            <a:off x="9288214" y="7868786"/>
            <a:ext cx="4360683" cy="3094991"/>
          </a:xfrm>
          <a:prstGeom prst="rect">
            <a:avLst/>
          </a:prstGeom>
          <a:ln w="12700">
            <a:miter lim="400000"/>
          </a:ln>
        </p:spPr>
        <p:txBody>
          <a:bodyPr lIns="45719" rIns="45719" anchor="ctr">
            <a:spAutoFit/>
          </a:bodyPr>
          <a:lstStyle>
            <a:lvl1pPr>
              <a:lnSpc>
                <a:spcPct val="110000"/>
              </a:lnSpc>
              <a:defRPr sz="4000" spc="79">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etoaus jaom froau cohe indan in the eds onda ins cornso.</a:t>
            </a:r>
          </a:p>
        </p:txBody>
      </p:sp>
      <p:sp>
        <p:nvSpPr>
          <p:cNvPr id="924" name="Rectangle 27"/>
          <p:cNvSpPr txBox="1"/>
          <p:nvPr/>
        </p:nvSpPr>
        <p:spPr>
          <a:xfrm>
            <a:off x="9288214" y="2697613"/>
            <a:ext cx="4978797"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925" name="Form"/>
          <p:cNvSpPr/>
          <p:nvPr/>
        </p:nvSpPr>
        <p:spPr>
          <a:xfrm>
            <a:off x="9288214" y="6092824"/>
            <a:ext cx="489029" cy="812801"/>
          </a:xfrm>
          <a:custGeom>
            <a:avLst/>
            <a:gdLst/>
            <a:ahLst/>
            <a:cxnLst>
              <a:cxn ang="0">
                <a:pos x="wd2" y="hd2"/>
              </a:cxn>
              <a:cxn ang="5400000">
                <a:pos x="wd2" y="hd2"/>
              </a:cxn>
              <a:cxn ang="10800000">
                <a:pos x="wd2" y="hd2"/>
              </a:cxn>
              <a:cxn ang="16200000">
                <a:pos x="wd2" y="hd2"/>
              </a:cxn>
            </a:cxnLst>
            <a:rect l="0" t="0" r="r" b="b"/>
            <a:pathLst>
              <a:path w="21600" h="21600" extrusionOk="0">
                <a:moveTo>
                  <a:pt x="20632" y="9321"/>
                </a:moveTo>
                <a:cubicBezTo>
                  <a:pt x="20259" y="9321"/>
                  <a:pt x="19961" y="9456"/>
                  <a:pt x="19812" y="9635"/>
                </a:cubicBezTo>
                <a:lnTo>
                  <a:pt x="19812" y="6946"/>
                </a:lnTo>
                <a:cubicBezTo>
                  <a:pt x="19812" y="5915"/>
                  <a:pt x="18621" y="5064"/>
                  <a:pt x="16982" y="4840"/>
                </a:cubicBezTo>
                <a:lnTo>
                  <a:pt x="14524" y="403"/>
                </a:lnTo>
                <a:cubicBezTo>
                  <a:pt x="14375" y="179"/>
                  <a:pt x="14003" y="0"/>
                  <a:pt x="13630" y="0"/>
                </a:cubicBezTo>
                <a:lnTo>
                  <a:pt x="6182" y="0"/>
                </a:lnTo>
                <a:cubicBezTo>
                  <a:pt x="5735" y="0"/>
                  <a:pt x="5437" y="179"/>
                  <a:pt x="5288" y="403"/>
                </a:cubicBezTo>
                <a:lnTo>
                  <a:pt x="2830" y="4840"/>
                </a:lnTo>
                <a:cubicBezTo>
                  <a:pt x="1192" y="5019"/>
                  <a:pt x="0" y="5915"/>
                  <a:pt x="0" y="6946"/>
                </a:cubicBezTo>
                <a:lnTo>
                  <a:pt x="0" y="14654"/>
                </a:lnTo>
                <a:cubicBezTo>
                  <a:pt x="0" y="15685"/>
                  <a:pt x="1192" y="16536"/>
                  <a:pt x="2830" y="16760"/>
                </a:cubicBezTo>
                <a:lnTo>
                  <a:pt x="5288" y="21197"/>
                </a:lnTo>
                <a:cubicBezTo>
                  <a:pt x="5437" y="21421"/>
                  <a:pt x="5810" y="21600"/>
                  <a:pt x="6182" y="21600"/>
                </a:cubicBezTo>
                <a:lnTo>
                  <a:pt x="13630" y="21600"/>
                </a:lnTo>
                <a:cubicBezTo>
                  <a:pt x="14077" y="21600"/>
                  <a:pt x="14375" y="21421"/>
                  <a:pt x="14524" y="21197"/>
                </a:cubicBezTo>
                <a:lnTo>
                  <a:pt x="16982" y="16760"/>
                </a:lnTo>
                <a:cubicBezTo>
                  <a:pt x="18621" y="16581"/>
                  <a:pt x="19812" y="15685"/>
                  <a:pt x="19812" y="14654"/>
                </a:cubicBezTo>
                <a:lnTo>
                  <a:pt x="19812" y="11965"/>
                </a:lnTo>
                <a:cubicBezTo>
                  <a:pt x="19961" y="12144"/>
                  <a:pt x="20259" y="12279"/>
                  <a:pt x="20632" y="12279"/>
                </a:cubicBezTo>
                <a:cubicBezTo>
                  <a:pt x="21153" y="12279"/>
                  <a:pt x="21600" y="12010"/>
                  <a:pt x="21600" y="11696"/>
                </a:cubicBezTo>
                <a:lnTo>
                  <a:pt x="21600" y="9904"/>
                </a:lnTo>
                <a:cubicBezTo>
                  <a:pt x="21600" y="9590"/>
                  <a:pt x="21153" y="9321"/>
                  <a:pt x="20632" y="9321"/>
                </a:cubicBezTo>
                <a:close/>
                <a:moveTo>
                  <a:pt x="6852" y="1210"/>
                </a:moveTo>
                <a:lnTo>
                  <a:pt x="12886" y="1210"/>
                </a:lnTo>
                <a:lnTo>
                  <a:pt x="14897" y="4840"/>
                </a:lnTo>
                <a:lnTo>
                  <a:pt x="4767" y="4840"/>
                </a:lnTo>
                <a:lnTo>
                  <a:pt x="6852" y="1210"/>
                </a:lnTo>
                <a:close/>
                <a:moveTo>
                  <a:pt x="12886" y="20390"/>
                </a:moveTo>
                <a:lnTo>
                  <a:pt x="6852" y="20390"/>
                </a:lnTo>
                <a:lnTo>
                  <a:pt x="4841" y="16760"/>
                </a:lnTo>
                <a:lnTo>
                  <a:pt x="14971" y="16760"/>
                </a:lnTo>
                <a:lnTo>
                  <a:pt x="12886" y="20390"/>
                </a:lnTo>
                <a:close/>
                <a:moveTo>
                  <a:pt x="17876" y="14654"/>
                </a:moveTo>
                <a:cubicBezTo>
                  <a:pt x="17876" y="15192"/>
                  <a:pt x="17131" y="15640"/>
                  <a:pt x="16237" y="15640"/>
                </a:cubicBezTo>
                <a:lnTo>
                  <a:pt x="3501" y="15640"/>
                </a:lnTo>
                <a:cubicBezTo>
                  <a:pt x="2607" y="15640"/>
                  <a:pt x="1862" y="15192"/>
                  <a:pt x="1862" y="14654"/>
                </a:cubicBezTo>
                <a:lnTo>
                  <a:pt x="1862" y="6991"/>
                </a:lnTo>
                <a:cubicBezTo>
                  <a:pt x="1862" y="6453"/>
                  <a:pt x="2607" y="6005"/>
                  <a:pt x="3501" y="6005"/>
                </a:cubicBezTo>
                <a:cubicBezTo>
                  <a:pt x="3501" y="6005"/>
                  <a:pt x="3501" y="6005"/>
                  <a:pt x="3501" y="6005"/>
                </a:cubicBezTo>
                <a:cubicBezTo>
                  <a:pt x="3501" y="6005"/>
                  <a:pt x="3501" y="6005"/>
                  <a:pt x="3501" y="6005"/>
                </a:cubicBezTo>
                <a:lnTo>
                  <a:pt x="16237" y="6005"/>
                </a:lnTo>
                <a:cubicBezTo>
                  <a:pt x="17131" y="6005"/>
                  <a:pt x="17876" y="6453"/>
                  <a:pt x="17876" y="6991"/>
                </a:cubicBezTo>
                <a:lnTo>
                  <a:pt x="17876" y="14654"/>
                </a:lnTo>
                <a:close/>
              </a:path>
            </a:pathLst>
          </a:custGeom>
          <a:solidFill>
            <a:srgbClr val="5E5E5E"/>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 name="图片占位符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6008350" y="1905000"/>
            <a:ext cx="5764530" cy="9904095"/>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Rechteck"/>
          <p:cNvSpPr/>
          <p:nvPr/>
        </p:nvSpPr>
        <p:spPr>
          <a:xfrm>
            <a:off x="0" y="0"/>
            <a:ext cx="12192000" cy="1371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29" name="Our Solutions"/>
          <p:cNvSpPr txBox="1"/>
          <p:nvPr/>
        </p:nvSpPr>
        <p:spPr>
          <a:xfrm rot="5400000">
            <a:off x="16959530" y="6215380"/>
            <a:ext cx="6781900" cy="1285241"/>
          </a:xfrm>
          <a:prstGeom prst="rect">
            <a:avLst/>
          </a:prstGeom>
          <a:ln w="12700">
            <a:miter lim="400000"/>
          </a:ln>
        </p:spPr>
        <p:txBody>
          <a:bodyPr lIns="45719" rIns="45719" anchor="ctr">
            <a:spAutoFit/>
          </a:bodyPr>
          <a:lstStyle>
            <a:lvl1pPr algn="ctr">
              <a:defRPr>
                <a:solidFill>
                  <a:srgbClr val="111111"/>
                </a:solidFill>
              </a:defRPr>
            </a:lvl1pPr>
          </a:lstStyle>
          <a:p>
            <a:r>
              <a:t>Our Solutions</a:t>
            </a:r>
          </a:p>
        </p:txBody>
      </p:sp>
      <p:sp>
        <p:nvSpPr>
          <p:cNvPr id="930" name="Rectangle 27"/>
          <p:cNvSpPr txBox="1"/>
          <p:nvPr/>
        </p:nvSpPr>
        <p:spPr>
          <a:xfrm>
            <a:off x="2853266" y="1905000"/>
            <a:ext cx="2692401" cy="1285240"/>
          </a:xfrm>
          <a:prstGeom prst="rect">
            <a:avLst/>
          </a:prstGeom>
          <a:ln w="12700">
            <a:miter lim="400000"/>
          </a:ln>
        </p:spPr>
        <p:txBody>
          <a:bodyPr lIns="45719" rIns="45719">
            <a:spAutoFit/>
          </a:bodyPr>
          <a:lstStyle/>
          <a:p>
            <a:r>
              <a:t>One.</a:t>
            </a:r>
          </a:p>
        </p:txBody>
      </p:sp>
      <p:sp>
        <p:nvSpPr>
          <p:cNvPr id="931" name="Rectangle 27"/>
          <p:cNvSpPr txBox="1"/>
          <p:nvPr/>
        </p:nvSpPr>
        <p:spPr>
          <a:xfrm>
            <a:off x="2853266" y="3352800"/>
            <a:ext cx="5079803"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nosotrad seat the os takimta sancem ipsusit drin for the druamet comda.</a:t>
            </a:r>
          </a:p>
        </p:txBody>
      </p:sp>
      <p:sp>
        <p:nvSpPr>
          <p:cNvPr id="932" name="Rectangle 27"/>
          <p:cNvSpPr txBox="1"/>
          <p:nvPr/>
        </p:nvSpPr>
        <p:spPr>
          <a:xfrm>
            <a:off x="2853266" y="7874000"/>
            <a:ext cx="2692401" cy="1285240"/>
          </a:xfrm>
          <a:prstGeom prst="rect">
            <a:avLst/>
          </a:prstGeom>
          <a:ln w="12700">
            <a:miter lim="400000"/>
          </a:ln>
        </p:spPr>
        <p:txBody>
          <a:bodyPr lIns="45719" rIns="45719">
            <a:spAutoFit/>
          </a:bodyPr>
          <a:lstStyle/>
          <a:p>
            <a:r>
              <a:t>Two.</a:t>
            </a:r>
          </a:p>
        </p:txBody>
      </p:sp>
      <p:sp>
        <p:nvSpPr>
          <p:cNvPr id="933" name="Rectangle 27"/>
          <p:cNvSpPr txBox="1"/>
          <p:nvPr/>
        </p:nvSpPr>
        <p:spPr>
          <a:xfrm>
            <a:off x="2853266" y="9321800"/>
            <a:ext cx="5079803"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nosotrad seat the os takimta sancem ipsusit drin for the druamet comda.</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1235" y="2208530"/>
            <a:ext cx="6306820" cy="804037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Rechteck"/>
          <p:cNvSpPr/>
          <p:nvPr/>
        </p:nvSpPr>
        <p:spPr>
          <a:xfrm>
            <a:off x="-1" y="0"/>
            <a:ext cx="5905798" cy="1371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36" name="Rectangle 27"/>
          <p:cNvSpPr txBox="1"/>
          <p:nvPr/>
        </p:nvSpPr>
        <p:spPr>
          <a:xfrm rot="16200000">
            <a:off x="-1251427" y="6045993"/>
            <a:ext cx="7598094" cy="1285241"/>
          </a:xfrm>
          <a:prstGeom prst="rect">
            <a:avLst/>
          </a:prstGeom>
          <a:ln w="12700">
            <a:miter lim="400000"/>
          </a:ln>
        </p:spPr>
        <p:txBody>
          <a:bodyPr lIns="45719" rIns="45719">
            <a:spAutoFit/>
          </a:bodyPr>
          <a:lstStyle/>
          <a:p>
            <a:r>
              <a:t>Vertical Timeline</a:t>
            </a:r>
          </a:p>
        </p:txBody>
      </p:sp>
      <p:sp>
        <p:nvSpPr>
          <p:cNvPr id="937" name="Form"/>
          <p:cNvSpPr/>
          <p:nvPr/>
        </p:nvSpPr>
        <p:spPr>
          <a:xfrm>
            <a:off x="9923119" y="3046577"/>
            <a:ext cx="727762" cy="812801"/>
          </a:xfrm>
          <a:custGeom>
            <a:avLst/>
            <a:gdLst/>
            <a:ahLst/>
            <a:cxnLst>
              <a:cxn ang="0">
                <a:pos x="wd2" y="hd2"/>
              </a:cxn>
              <a:cxn ang="5400000">
                <a:pos x="wd2" y="hd2"/>
              </a:cxn>
              <a:cxn ang="10800000">
                <a:pos x="wd2" y="hd2"/>
              </a:cxn>
              <a:cxn ang="16200000">
                <a:pos x="wd2" y="hd2"/>
              </a:cxn>
            </a:cxnLst>
            <a:rect l="0" t="0" r="r" b="b"/>
            <a:pathLst>
              <a:path w="21600" h="21600" extrusionOk="0">
                <a:moveTo>
                  <a:pt x="8213" y="0"/>
                </a:moveTo>
                <a:cubicBezTo>
                  <a:pt x="8068" y="0"/>
                  <a:pt x="7920" y="50"/>
                  <a:pt x="7809" y="150"/>
                </a:cubicBezTo>
                <a:cubicBezTo>
                  <a:pt x="7586" y="350"/>
                  <a:pt x="7586" y="674"/>
                  <a:pt x="7809" y="874"/>
                </a:cubicBezTo>
                <a:lnTo>
                  <a:pt x="9454" y="2347"/>
                </a:lnTo>
                <a:cubicBezTo>
                  <a:pt x="7089" y="2587"/>
                  <a:pt x="4861" y="3548"/>
                  <a:pt x="3165" y="5107"/>
                </a:cubicBezTo>
                <a:cubicBezTo>
                  <a:pt x="1113" y="6944"/>
                  <a:pt x="0" y="9339"/>
                  <a:pt x="0" y="11936"/>
                </a:cubicBezTo>
                <a:cubicBezTo>
                  <a:pt x="0" y="14493"/>
                  <a:pt x="1113" y="16928"/>
                  <a:pt x="3165" y="18766"/>
                </a:cubicBezTo>
                <a:cubicBezTo>
                  <a:pt x="5218" y="20604"/>
                  <a:pt x="7893" y="21600"/>
                  <a:pt x="10793" y="21600"/>
                </a:cubicBezTo>
                <a:cubicBezTo>
                  <a:pt x="13649" y="21600"/>
                  <a:pt x="16382" y="20604"/>
                  <a:pt x="18435" y="18766"/>
                </a:cubicBezTo>
                <a:cubicBezTo>
                  <a:pt x="20487" y="16928"/>
                  <a:pt x="21600" y="14533"/>
                  <a:pt x="21600" y="11936"/>
                </a:cubicBezTo>
                <a:cubicBezTo>
                  <a:pt x="21555" y="9339"/>
                  <a:pt x="20387" y="6905"/>
                  <a:pt x="18379" y="5107"/>
                </a:cubicBezTo>
                <a:cubicBezTo>
                  <a:pt x="18156" y="4907"/>
                  <a:pt x="17807" y="4907"/>
                  <a:pt x="17584" y="5107"/>
                </a:cubicBezTo>
                <a:cubicBezTo>
                  <a:pt x="17361" y="5306"/>
                  <a:pt x="17361" y="5619"/>
                  <a:pt x="17584" y="5818"/>
                </a:cubicBezTo>
                <a:cubicBezTo>
                  <a:pt x="19413" y="7456"/>
                  <a:pt x="20387" y="9621"/>
                  <a:pt x="20387" y="11899"/>
                </a:cubicBezTo>
                <a:cubicBezTo>
                  <a:pt x="20387" y="14216"/>
                  <a:pt x="19413" y="16369"/>
                  <a:pt x="17584" y="17967"/>
                </a:cubicBezTo>
                <a:cubicBezTo>
                  <a:pt x="13836" y="21323"/>
                  <a:pt x="7722" y="21323"/>
                  <a:pt x="3974" y="17967"/>
                </a:cubicBezTo>
                <a:cubicBezTo>
                  <a:pt x="2145" y="16329"/>
                  <a:pt x="1157" y="14176"/>
                  <a:pt x="1157" y="11899"/>
                </a:cubicBezTo>
                <a:cubicBezTo>
                  <a:pt x="1157" y="9581"/>
                  <a:pt x="2145" y="7416"/>
                  <a:pt x="3974" y="5818"/>
                </a:cubicBezTo>
                <a:cubicBezTo>
                  <a:pt x="5447" y="4500"/>
                  <a:pt x="7279" y="3701"/>
                  <a:pt x="9287" y="3421"/>
                </a:cubicBezTo>
                <a:lnTo>
                  <a:pt x="7851" y="4707"/>
                </a:lnTo>
                <a:cubicBezTo>
                  <a:pt x="7628" y="4907"/>
                  <a:pt x="7628" y="5219"/>
                  <a:pt x="7851" y="5419"/>
                </a:cubicBezTo>
                <a:cubicBezTo>
                  <a:pt x="7985" y="5539"/>
                  <a:pt x="8121" y="5581"/>
                  <a:pt x="8255" y="5581"/>
                </a:cubicBezTo>
                <a:cubicBezTo>
                  <a:pt x="8389" y="5581"/>
                  <a:pt x="8570" y="5539"/>
                  <a:pt x="8660" y="5419"/>
                </a:cubicBezTo>
                <a:lnTo>
                  <a:pt x="11197" y="3146"/>
                </a:lnTo>
                <a:cubicBezTo>
                  <a:pt x="11197" y="3106"/>
                  <a:pt x="11239" y="3111"/>
                  <a:pt x="11239" y="3071"/>
                </a:cubicBezTo>
                <a:cubicBezTo>
                  <a:pt x="11239" y="3071"/>
                  <a:pt x="11250" y="3022"/>
                  <a:pt x="11295" y="3022"/>
                </a:cubicBezTo>
                <a:cubicBezTo>
                  <a:pt x="11295" y="3022"/>
                  <a:pt x="11292" y="2984"/>
                  <a:pt x="11337" y="2984"/>
                </a:cubicBezTo>
                <a:cubicBezTo>
                  <a:pt x="11337" y="2984"/>
                  <a:pt x="11337" y="2947"/>
                  <a:pt x="11337" y="2947"/>
                </a:cubicBezTo>
                <a:cubicBezTo>
                  <a:pt x="11337" y="2947"/>
                  <a:pt x="11337" y="2909"/>
                  <a:pt x="11337" y="2909"/>
                </a:cubicBezTo>
                <a:cubicBezTo>
                  <a:pt x="11337" y="2869"/>
                  <a:pt x="11337" y="2824"/>
                  <a:pt x="11337" y="2784"/>
                </a:cubicBezTo>
                <a:cubicBezTo>
                  <a:pt x="11337" y="2744"/>
                  <a:pt x="11337" y="2712"/>
                  <a:pt x="11337" y="2672"/>
                </a:cubicBezTo>
                <a:cubicBezTo>
                  <a:pt x="11337" y="2672"/>
                  <a:pt x="11337" y="2622"/>
                  <a:pt x="11337" y="2622"/>
                </a:cubicBezTo>
                <a:cubicBezTo>
                  <a:pt x="11337" y="2622"/>
                  <a:pt x="11337" y="2584"/>
                  <a:pt x="11337" y="2585"/>
                </a:cubicBezTo>
                <a:cubicBezTo>
                  <a:pt x="11337" y="2585"/>
                  <a:pt x="11340" y="2547"/>
                  <a:pt x="11295" y="2547"/>
                </a:cubicBezTo>
                <a:cubicBezTo>
                  <a:pt x="11295" y="2547"/>
                  <a:pt x="11284" y="2510"/>
                  <a:pt x="11239" y="2510"/>
                </a:cubicBezTo>
                <a:cubicBezTo>
                  <a:pt x="11239" y="2470"/>
                  <a:pt x="11200" y="2462"/>
                  <a:pt x="11156" y="2422"/>
                </a:cubicBezTo>
                <a:lnTo>
                  <a:pt x="8618" y="150"/>
                </a:lnTo>
                <a:cubicBezTo>
                  <a:pt x="8506" y="50"/>
                  <a:pt x="8358" y="0"/>
                  <a:pt x="8213" y="0"/>
                </a:cubicBezTo>
                <a:close/>
                <a:moveTo>
                  <a:pt x="10849" y="7991"/>
                </a:moveTo>
                <a:cubicBezTo>
                  <a:pt x="10536" y="7991"/>
                  <a:pt x="10263" y="8235"/>
                  <a:pt x="10263" y="8515"/>
                </a:cubicBezTo>
                <a:lnTo>
                  <a:pt x="10263" y="11711"/>
                </a:lnTo>
                <a:cubicBezTo>
                  <a:pt x="10263" y="11991"/>
                  <a:pt x="10536" y="12223"/>
                  <a:pt x="10849" y="12223"/>
                </a:cubicBezTo>
                <a:lnTo>
                  <a:pt x="18072" y="12223"/>
                </a:lnTo>
                <a:cubicBezTo>
                  <a:pt x="18384" y="12223"/>
                  <a:pt x="18658" y="11991"/>
                  <a:pt x="18658" y="11711"/>
                </a:cubicBezTo>
                <a:cubicBezTo>
                  <a:pt x="18658" y="11432"/>
                  <a:pt x="18384" y="11187"/>
                  <a:pt x="18072" y="11187"/>
                </a:cubicBezTo>
                <a:lnTo>
                  <a:pt x="11421" y="11187"/>
                </a:lnTo>
                <a:lnTo>
                  <a:pt x="11421" y="8515"/>
                </a:lnTo>
                <a:cubicBezTo>
                  <a:pt x="11421" y="8196"/>
                  <a:pt x="11206" y="7991"/>
                  <a:pt x="10849" y="7991"/>
                </a:cubicBez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8" name="Linie"/>
          <p:cNvSpPr/>
          <p:nvPr/>
        </p:nvSpPr>
        <p:spPr>
          <a:xfrm flipV="1">
            <a:off x="10287000" y="4687790"/>
            <a:ext cx="1" cy="3330245"/>
          </a:xfrm>
          <a:prstGeom prst="line">
            <a:avLst/>
          </a:prstGeom>
          <a:ln w="25400">
            <a:solidFill>
              <a:srgbClr val="788273"/>
            </a:solidFill>
            <a:miter lim="400000"/>
          </a:ln>
        </p:spPr>
        <p:txBody>
          <a:bodyPr lIns="50800" tIns="50800" rIns="50800" bIns="50800" anchor="ctr"/>
          <a:lstStyle/>
          <a:p>
            <a:pPr algn="ctr">
              <a:defRPr sz="3200" u="sng" spc="0">
                <a:solidFill>
                  <a:srgbClr val="000000"/>
                </a:solidFill>
                <a:latin typeface="Helvetica Light"/>
                <a:ea typeface="Helvetica Light"/>
                <a:cs typeface="Helvetica Light"/>
                <a:sym typeface="Helvetica Light"/>
              </a:defRPr>
            </a:pPr>
            <a:endParaRPr/>
          </a:p>
        </p:txBody>
      </p:sp>
      <p:sp>
        <p:nvSpPr>
          <p:cNvPr id="939" name="Linie"/>
          <p:cNvSpPr/>
          <p:nvPr/>
        </p:nvSpPr>
        <p:spPr>
          <a:xfrm flipV="1">
            <a:off x="10289539" y="10487660"/>
            <a:ext cx="1" cy="3330245"/>
          </a:xfrm>
          <a:prstGeom prst="line">
            <a:avLst/>
          </a:prstGeom>
          <a:ln w="25400">
            <a:solidFill>
              <a:srgbClr val="788273"/>
            </a:solidFill>
            <a:miter lim="400000"/>
          </a:ln>
        </p:spPr>
        <p:txBody>
          <a:bodyPr lIns="50800" tIns="50800" rIns="50800" bIns="50800" anchor="ctr"/>
          <a:lstStyle/>
          <a:p>
            <a:pPr algn="ctr">
              <a:defRPr sz="3200" u="sng" spc="0">
                <a:solidFill>
                  <a:srgbClr val="000000"/>
                </a:solidFill>
                <a:latin typeface="Helvetica Light"/>
                <a:ea typeface="Helvetica Light"/>
                <a:cs typeface="Helvetica Light"/>
                <a:sym typeface="Helvetica Light"/>
              </a:defRPr>
            </a:pPr>
            <a:endParaRPr/>
          </a:p>
        </p:txBody>
      </p:sp>
      <p:sp>
        <p:nvSpPr>
          <p:cNvPr id="940" name="Rectangle 27"/>
          <p:cNvSpPr txBox="1"/>
          <p:nvPr/>
        </p:nvSpPr>
        <p:spPr>
          <a:xfrm>
            <a:off x="13221282" y="3046577"/>
            <a:ext cx="5258271"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Dresa etoa osdoma.</a:t>
            </a:r>
          </a:p>
        </p:txBody>
      </p:sp>
      <p:sp>
        <p:nvSpPr>
          <p:cNvPr id="941" name="Rectangle 27"/>
          <p:cNvSpPr txBox="1"/>
          <p:nvPr/>
        </p:nvSpPr>
        <p:spPr>
          <a:xfrm>
            <a:off x="13221282" y="4184497"/>
            <a:ext cx="8305218"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Sanctus est dasus them inso ipsusitn druamet in esomdo ipsos dolor sit amet, derasm inas consetet idamsoa meads.</a:t>
            </a:r>
          </a:p>
        </p:txBody>
      </p:sp>
      <p:sp>
        <p:nvSpPr>
          <p:cNvPr id="942" name="Form"/>
          <p:cNvSpPr/>
          <p:nvPr/>
        </p:nvSpPr>
        <p:spPr>
          <a:xfrm>
            <a:off x="9923119" y="8846447"/>
            <a:ext cx="805127" cy="812801"/>
          </a:xfrm>
          <a:custGeom>
            <a:avLst/>
            <a:gdLst/>
            <a:ahLst/>
            <a:cxnLst>
              <a:cxn ang="0">
                <a:pos x="wd2" y="hd2"/>
              </a:cxn>
              <a:cxn ang="5400000">
                <a:pos x="wd2" y="hd2"/>
              </a:cxn>
              <a:cxn ang="10800000">
                <a:pos x="wd2" y="hd2"/>
              </a:cxn>
              <a:cxn ang="16200000">
                <a:pos x="wd2" y="hd2"/>
              </a:cxn>
            </a:cxnLst>
            <a:rect l="0" t="0" r="r" b="b"/>
            <a:pathLst>
              <a:path w="21460" h="21561" extrusionOk="0">
                <a:moveTo>
                  <a:pt x="10349" y="100"/>
                </a:moveTo>
                <a:lnTo>
                  <a:pt x="223" y="7471"/>
                </a:lnTo>
                <a:cubicBezTo>
                  <a:pt x="89" y="7605"/>
                  <a:pt x="0" y="7794"/>
                  <a:pt x="0" y="7971"/>
                </a:cubicBezTo>
                <a:cubicBezTo>
                  <a:pt x="0" y="8149"/>
                  <a:pt x="131" y="8327"/>
                  <a:pt x="265" y="8415"/>
                </a:cubicBezTo>
                <a:lnTo>
                  <a:pt x="10405" y="15342"/>
                </a:lnTo>
                <a:cubicBezTo>
                  <a:pt x="10494" y="15387"/>
                  <a:pt x="10578" y="15426"/>
                  <a:pt x="10712" y="15426"/>
                </a:cubicBezTo>
                <a:cubicBezTo>
                  <a:pt x="10801" y="15426"/>
                  <a:pt x="10930" y="15390"/>
                  <a:pt x="11019" y="15301"/>
                </a:cubicBezTo>
                <a:lnTo>
                  <a:pt x="21159" y="8193"/>
                </a:lnTo>
                <a:cubicBezTo>
                  <a:pt x="21293" y="8104"/>
                  <a:pt x="21382" y="7971"/>
                  <a:pt x="21382" y="7749"/>
                </a:cubicBezTo>
                <a:cubicBezTo>
                  <a:pt x="21382" y="7527"/>
                  <a:pt x="21293" y="7338"/>
                  <a:pt x="21159" y="7249"/>
                </a:cubicBezTo>
                <a:lnTo>
                  <a:pt x="11019" y="100"/>
                </a:lnTo>
                <a:cubicBezTo>
                  <a:pt x="10840" y="-33"/>
                  <a:pt x="10528" y="-33"/>
                  <a:pt x="10349" y="100"/>
                </a:cubicBezTo>
                <a:close/>
                <a:moveTo>
                  <a:pt x="10712" y="1308"/>
                </a:moveTo>
                <a:lnTo>
                  <a:pt x="19862" y="7749"/>
                </a:lnTo>
                <a:lnTo>
                  <a:pt x="10712" y="14135"/>
                </a:lnTo>
                <a:lnTo>
                  <a:pt x="1562" y="7916"/>
                </a:lnTo>
                <a:lnTo>
                  <a:pt x="10712" y="1308"/>
                </a:lnTo>
                <a:close/>
                <a:moveTo>
                  <a:pt x="20978" y="10220"/>
                </a:moveTo>
                <a:cubicBezTo>
                  <a:pt x="20833" y="10198"/>
                  <a:pt x="20679" y="10242"/>
                  <a:pt x="20545" y="10331"/>
                </a:cubicBezTo>
                <a:lnTo>
                  <a:pt x="10726" y="17216"/>
                </a:lnTo>
                <a:lnTo>
                  <a:pt x="907" y="10498"/>
                </a:lnTo>
                <a:cubicBezTo>
                  <a:pt x="639" y="10320"/>
                  <a:pt x="290" y="10370"/>
                  <a:pt x="112" y="10637"/>
                </a:cubicBezTo>
                <a:cubicBezTo>
                  <a:pt x="-67" y="10903"/>
                  <a:pt x="-31" y="11264"/>
                  <a:pt x="237" y="11442"/>
                </a:cubicBezTo>
                <a:lnTo>
                  <a:pt x="10377" y="18369"/>
                </a:lnTo>
                <a:cubicBezTo>
                  <a:pt x="10467" y="18413"/>
                  <a:pt x="10550" y="18452"/>
                  <a:pt x="10684" y="18452"/>
                </a:cubicBezTo>
                <a:cubicBezTo>
                  <a:pt x="10773" y="18452"/>
                  <a:pt x="10910" y="18413"/>
                  <a:pt x="11089" y="18369"/>
                </a:cubicBezTo>
                <a:lnTo>
                  <a:pt x="21215" y="11261"/>
                </a:lnTo>
                <a:cubicBezTo>
                  <a:pt x="21483" y="11083"/>
                  <a:pt x="21533" y="10723"/>
                  <a:pt x="21354" y="10456"/>
                </a:cubicBezTo>
                <a:cubicBezTo>
                  <a:pt x="21265" y="10323"/>
                  <a:pt x="21123" y="10242"/>
                  <a:pt x="20978" y="10220"/>
                </a:cubicBezTo>
                <a:close/>
                <a:moveTo>
                  <a:pt x="20978" y="13330"/>
                </a:moveTo>
                <a:cubicBezTo>
                  <a:pt x="20833" y="13307"/>
                  <a:pt x="20679" y="13352"/>
                  <a:pt x="20545" y="13441"/>
                </a:cubicBezTo>
                <a:lnTo>
                  <a:pt x="10726" y="20326"/>
                </a:lnTo>
                <a:lnTo>
                  <a:pt x="907" y="13607"/>
                </a:lnTo>
                <a:cubicBezTo>
                  <a:pt x="639" y="13430"/>
                  <a:pt x="290" y="13479"/>
                  <a:pt x="112" y="13746"/>
                </a:cubicBezTo>
                <a:cubicBezTo>
                  <a:pt x="-67" y="14013"/>
                  <a:pt x="-31" y="14373"/>
                  <a:pt x="237" y="14551"/>
                </a:cubicBezTo>
                <a:lnTo>
                  <a:pt x="10377" y="21478"/>
                </a:lnTo>
                <a:cubicBezTo>
                  <a:pt x="10467" y="21523"/>
                  <a:pt x="10550" y="21561"/>
                  <a:pt x="10684" y="21561"/>
                </a:cubicBezTo>
                <a:cubicBezTo>
                  <a:pt x="10773" y="21561"/>
                  <a:pt x="10910" y="21567"/>
                  <a:pt x="11089" y="21478"/>
                </a:cubicBezTo>
                <a:lnTo>
                  <a:pt x="21215" y="14371"/>
                </a:lnTo>
                <a:cubicBezTo>
                  <a:pt x="21483" y="14193"/>
                  <a:pt x="21533" y="13832"/>
                  <a:pt x="21354" y="13566"/>
                </a:cubicBezTo>
                <a:cubicBezTo>
                  <a:pt x="21265" y="13432"/>
                  <a:pt x="21123" y="13352"/>
                  <a:pt x="20978" y="13330"/>
                </a:cubicBez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3" name="Rectangle 27"/>
          <p:cNvSpPr txBox="1"/>
          <p:nvPr/>
        </p:nvSpPr>
        <p:spPr>
          <a:xfrm>
            <a:off x="13221282" y="8846447"/>
            <a:ext cx="5258271"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Dresa etoa osdoma.</a:t>
            </a:r>
          </a:p>
        </p:txBody>
      </p:sp>
      <p:sp>
        <p:nvSpPr>
          <p:cNvPr id="944" name="Rectangle 27"/>
          <p:cNvSpPr txBox="1"/>
          <p:nvPr/>
        </p:nvSpPr>
        <p:spPr>
          <a:xfrm>
            <a:off x="13221282" y="9984368"/>
            <a:ext cx="8305219"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Sanctus est dasus them inso ipsusitn druamet in esomdo ipsos dolor sit amet, derasm inas cprmas vordas morsa.</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Linie"/>
          <p:cNvSpPr/>
          <p:nvPr/>
        </p:nvSpPr>
        <p:spPr>
          <a:xfrm flipV="1">
            <a:off x="10287000" y="4622800"/>
            <a:ext cx="1" cy="3330245"/>
          </a:xfrm>
          <a:prstGeom prst="line">
            <a:avLst/>
          </a:prstGeom>
          <a:ln w="25400">
            <a:solidFill>
              <a:srgbClr val="788273"/>
            </a:solidFill>
            <a:miter lim="400000"/>
          </a:ln>
        </p:spPr>
        <p:txBody>
          <a:bodyPr lIns="50800" tIns="50800" rIns="50800" bIns="50800" anchor="ctr"/>
          <a:lstStyle/>
          <a:p>
            <a:pPr algn="ctr">
              <a:defRPr sz="3200" u="sng" spc="0">
                <a:solidFill>
                  <a:srgbClr val="000000"/>
                </a:solidFill>
                <a:latin typeface="Helvetica Light"/>
                <a:ea typeface="Helvetica Light"/>
                <a:cs typeface="Helvetica Light"/>
                <a:sym typeface="Helvetica Light"/>
              </a:defRPr>
            </a:pPr>
            <a:endParaRPr/>
          </a:p>
        </p:txBody>
      </p:sp>
      <p:sp>
        <p:nvSpPr>
          <p:cNvPr id="947" name="Linie"/>
          <p:cNvSpPr/>
          <p:nvPr/>
        </p:nvSpPr>
        <p:spPr>
          <a:xfrm flipV="1">
            <a:off x="10289540" y="-114300"/>
            <a:ext cx="1" cy="2209800"/>
          </a:xfrm>
          <a:prstGeom prst="line">
            <a:avLst/>
          </a:prstGeom>
          <a:ln w="25400">
            <a:solidFill>
              <a:srgbClr val="788273"/>
            </a:solidFill>
            <a:miter lim="400000"/>
          </a:ln>
        </p:spPr>
        <p:txBody>
          <a:bodyPr lIns="50800" tIns="50800" rIns="50800" bIns="50800" anchor="ctr"/>
          <a:lstStyle/>
          <a:p>
            <a:pPr algn="ctr">
              <a:defRPr sz="3200" u="sng" spc="0">
                <a:solidFill>
                  <a:srgbClr val="000000"/>
                </a:solidFill>
                <a:latin typeface="Helvetica Light"/>
                <a:ea typeface="Helvetica Light"/>
                <a:cs typeface="Helvetica Light"/>
                <a:sym typeface="Helvetica Light"/>
              </a:defRPr>
            </a:pPr>
            <a:endParaRPr/>
          </a:p>
        </p:txBody>
      </p:sp>
      <p:sp>
        <p:nvSpPr>
          <p:cNvPr id="948" name="Form"/>
          <p:cNvSpPr/>
          <p:nvPr/>
        </p:nvSpPr>
        <p:spPr>
          <a:xfrm>
            <a:off x="9677400" y="8906709"/>
            <a:ext cx="1219200" cy="121920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49" name="Rectangle 27"/>
          <p:cNvSpPr txBox="1"/>
          <p:nvPr/>
        </p:nvSpPr>
        <p:spPr>
          <a:xfrm>
            <a:off x="2853266" y="2638766"/>
            <a:ext cx="5258271"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Dresa etoa osdoma.</a:t>
            </a:r>
          </a:p>
        </p:txBody>
      </p:sp>
      <p:sp>
        <p:nvSpPr>
          <p:cNvPr id="950" name="Rectangle 27"/>
          <p:cNvSpPr txBox="1"/>
          <p:nvPr/>
        </p:nvSpPr>
        <p:spPr>
          <a:xfrm>
            <a:off x="2853266" y="3776686"/>
            <a:ext cx="5258271"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Sanctus est dasus them inso ipsusitn druamet in esomdo ipsos dolor sit amet, derasm inas consetet.</a:t>
            </a:r>
          </a:p>
        </p:txBody>
      </p:sp>
      <p:sp>
        <p:nvSpPr>
          <p:cNvPr id="951" name="Rectangle 27"/>
          <p:cNvSpPr txBox="1"/>
          <p:nvPr/>
        </p:nvSpPr>
        <p:spPr>
          <a:xfrm>
            <a:off x="2853266" y="8186278"/>
            <a:ext cx="5258271"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Dresa etoa osdoma.</a:t>
            </a:r>
          </a:p>
        </p:txBody>
      </p:sp>
      <p:sp>
        <p:nvSpPr>
          <p:cNvPr id="952" name="Rectangle 27"/>
          <p:cNvSpPr txBox="1"/>
          <p:nvPr/>
        </p:nvSpPr>
        <p:spPr>
          <a:xfrm>
            <a:off x="2853266" y="9324199"/>
            <a:ext cx="5258271"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Sanctus est dasus them inso ipsusitn druamet in esomdo ipsos dolor sit amet, derasm inas consetet.</a:t>
            </a:r>
          </a:p>
        </p:txBody>
      </p:sp>
      <p:sp>
        <p:nvSpPr>
          <p:cNvPr id="953" name="Form"/>
          <p:cNvSpPr/>
          <p:nvPr/>
        </p:nvSpPr>
        <p:spPr>
          <a:xfrm>
            <a:off x="9893300" y="2856125"/>
            <a:ext cx="812801" cy="812752"/>
          </a:xfrm>
          <a:custGeom>
            <a:avLst/>
            <a:gdLst/>
            <a:ahLst/>
            <a:cxnLst>
              <a:cxn ang="0">
                <a:pos x="wd2" y="hd2"/>
              </a:cxn>
              <a:cxn ang="5400000">
                <a:pos x="wd2" y="hd2"/>
              </a:cxn>
              <a:cxn ang="10800000">
                <a:pos x="wd2" y="hd2"/>
              </a:cxn>
              <a:cxn ang="16200000">
                <a:pos x="wd2" y="hd2"/>
              </a:cxn>
            </a:cxnLst>
            <a:rect l="0" t="0" r="r" b="b"/>
            <a:pathLst>
              <a:path w="21556" h="21600" extrusionOk="0">
                <a:moveTo>
                  <a:pt x="10778" y="0"/>
                </a:moveTo>
                <a:cubicBezTo>
                  <a:pt x="7904" y="0"/>
                  <a:pt x="5209" y="1125"/>
                  <a:pt x="3143" y="3150"/>
                </a:cubicBezTo>
                <a:cubicBezTo>
                  <a:pt x="1123" y="5175"/>
                  <a:pt x="0" y="7920"/>
                  <a:pt x="0" y="10800"/>
                </a:cubicBezTo>
                <a:cubicBezTo>
                  <a:pt x="0" y="13680"/>
                  <a:pt x="1123" y="16380"/>
                  <a:pt x="3143" y="18450"/>
                </a:cubicBezTo>
                <a:cubicBezTo>
                  <a:pt x="5164" y="20475"/>
                  <a:pt x="7904" y="21600"/>
                  <a:pt x="10778" y="21600"/>
                </a:cubicBezTo>
                <a:cubicBezTo>
                  <a:pt x="13652" y="21600"/>
                  <a:pt x="16346" y="20475"/>
                  <a:pt x="18412" y="18450"/>
                </a:cubicBezTo>
                <a:cubicBezTo>
                  <a:pt x="20432" y="16425"/>
                  <a:pt x="21555" y="13680"/>
                  <a:pt x="21555" y="10800"/>
                </a:cubicBezTo>
                <a:cubicBezTo>
                  <a:pt x="21600" y="7920"/>
                  <a:pt x="20477" y="5220"/>
                  <a:pt x="18412" y="3150"/>
                </a:cubicBezTo>
                <a:cubicBezTo>
                  <a:pt x="16391" y="1125"/>
                  <a:pt x="13652" y="0"/>
                  <a:pt x="10778" y="0"/>
                </a:cubicBezTo>
                <a:close/>
                <a:moveTo>
                  <a:pt x="10820" y="1167"/>
                </a:moveTo>
                <a:cubicBezTo>
                  <a:pt x="13379" y="1167"/>
                  <a:pt x="15801" y="2163"/>
                  <a:pt x="17598" y="4008"/>
                </a:cubicBezTo>
                <a:cubicBezTo>
                  <a:pt x="19394" y="5808"/>
                  <a:pt x="20432" y="8235"/>
                  <a:pt x="20432" y="10800"/>
                </a:cubicBezTo>
                <a:cubicBezTo>
                  <a:pt x="20432" y="13365"/>
                  <a:pt x="19439" y="15792"/>
                  <a:pt x="17598" y="17592"/>
                </a:cubicBezTo>
                <a:cubicBezTo>
                  <a:pt x="15801" y="19392"/>
                  <a:pt x="13379" y="20433"/>
                  <a:pt x="10820" y="20433"/>
                </a:cubicBezTo>
                <a:cubicBezTo>
                  <a:pt x="8260" y="20433"/>
                  <a:pt x="5838" y="19437"/>
                  <a:pt x="4042" y="17592"/>
                </a:cubicBezTo>
                <a:cubicBezTo>
                  <a:pt x="2245" y="15792"/>
                  <a:pt x="1207" y="13365"/>
                  <a:pt x="1207" y="10800"/>
                </a:cubicBezTo>
                <a:cubicBezTo>
                  <a:pt x="1207" y="8235"/>
                  <a:pt x="2200" y="5808"/>
                  <a:pt x="4042" y="4008"/>
                </a:cubicBezTo>
                <a:cubicBezTo>
                  <a:pt x="5838" y="2208"/>
                  <a:pt x="8260" y="1167"/>
                  <a:pt x="10820" y="1167"/>
                </a:cubicBezTo>
                <a:close/>
                <a:moveTo>
                  <a:pt x="10918" y="3150"/>
                </a:moveTo>
                <a:cubicBezTo>
                  <a:pt x="10604" y="3150"/>
                  <a:pt x="10328" y="3426"/>
                  <a:pt x="10328" y="3741"/>
                </a:cubicBezTo>
                <a:lnTo>
                  <a:pt x="10328" y="10983"/>
                </a:lnTo>
                <a:cubicBezTo>
                  <a:pt x="10328" y="11298"/>
                  <a:pt x="10604" y="11559"/>
                  <a:pt x="10918" y="11559"/>
                </a:cubicBezTo>
                <a:cubicBezTo>
                  <a:pt x="10918" y="11559"/>
                  <a:pt x="10915" y="11559"/>
                  <a:pt x="10960" y="11559"/>
                </a:cubicBezTo>
                <a:lnTo>
                  <a:pt x="14552" y="11559"/>
                </a:lnTo>
                <a:cubicBezTo>
                  <a:pt x="14867" y="11559"/>
                  <a:pt x="15128" y="11298"/>
                  <a:pt x="15128" y="10983"/>
                </a:cubicBezTo>
                <a:cubicBezTo>
                  <a:pt x="15083" y="10668"/>
                  <a:pt x="14825" y="10392"/>
                  <a:pt x="14510" y="10392"/>
                </a:cubicBezTo>
                <a:lnTo>
                  <a:pt x="11493" y="10392"/>
                </a:lnTo>
                <a:lnTo>
                  <a:pt x="11493" y="3741"/>
                </a:lnTo>
                <a:cubicBezTo>
                  <a:pt x="11493" y="3426"/>
                  <a:pt x="11232" y="3150"/>
                  <a:pt x="10918" y="3150"/>
                </a:cubicBez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54" name="Rechteck"/>
          <p:cNvSpPr/>
          <p:nvPr/>
        </p:nvSpPr>
        <p:spPr>
          <a:xfrm>
            <a:off x="12953703" y="0"/>
            <a:ext cx="11430297" cy="13716001"/>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55" name="Ordas mir indasu merada porda verinsa burdsa mesa."/>
          <p:cNvSpPr txBox="1"/>
          <p:nvPr/>
        </p:nvSpPr>
        <p:spPr>
          <a:xfrm>
            <a:off x="16450734" y="10552066"/>
            <a:ext cx="5080000" cy="1236981"/>
          </a:xfrm>
          <a:prstGeom prst="rect">
            <a:avLst/>
          </a:prstGeom>
          <a:ln w="12700">
            <a:miter lim="400000"/>
          </a:ln>
        </p:spPr>
        <p:txBody>
          <a:bodyPr lIns="45719" rIns="45719" anchor="ctr">
            <a:spAutoFit/>
          </a:bodyPr>
          <a:lstStyle>
            <a:lvl1pPr>
              <a:lnSpc>
                <a:spcPct val="120000"/>
              </a:lnSpc>
              <a:defRPr sz="3000" spc="29">
                <a:solidFill>
                  <a:srgbClr val="5E5E5E"/>
                </a:solidFill>
                <a:latin typeface="Open Sans Light" panose="020B0306030504020204"/>
                <a:ea typeface="Open Sans Light" panose="020B0306030504020204"/>
                <a:cs typeface="Open Sans Light" panose="020B0306030504020204"/>
                <a:sym typeface="Open Sans Light" panose="020B0306030504020204"/>
              </a:defRPr>
            </a:lvl1pPr>
          </a:lstStyle>
          <a:p>
            <a:r>
              <a:rPr dirty="0" err="1">
                <a:solidFill>
                  <a:srgbClr val="F6F6F4"/>
                </a:solidFill>
              </a:rPr>
              <a:t>Ordas</a:t>
            </a:r>
            <a:r>
              <a:rPr dirty="0">
                <a:solidFill>
                  <a:srgbClr val="F6F6F4"/>
                </a:solidFill>
              </a:rPr>
              <a:t> </a:t>
            </a:r>
            <a:r>
              <a:rPr dirty="0" err="1">
                <a:solidFill>
                  <a:srgbClr val="F6F6F4"/>
                </a:solidFill>
              </a:rPr>
              <a:t>mir</a:t>
            </a:r>
            <a:r>
              <a:rPr dirty="0">
                <a:solidFill>
                  <a:srgbClr val="F6F6F4"/>
                </a:solidFill>
              </a:rPr>
              <a:t> </a:t>
            </a:r>
            <a:r>
              <a:rPr dirty="0" err="1">
                <a:solidFill>
                  <a:srgbClr val="F6F6F4"/>
                </a:solidFill>
              </a:rPr>
              <a:t>indasu</a:t>
            </a:r>
            <a:r>
              <a:rPr dirty="0">
                <a:solidFill>
                  <a:srgbClr val="F6F6F4"/>
                </a:solidFill>
              </a:rPr>
              <a:t> </a:t>
            </a:r>
            <a:r>
              <a:rPr dirty="0" err="1">
                <a:solidFill>
                  <a:srgbClr val="F6F6F4"/>
                </a:solidFill>
              </a:rPr>
              <a:t>merada</a:t>
            </a:r>
            <a:r>
              <a:rPr dirty="0">
                <a:solidFill>
                  <a:srgbClr val="F6F6F4"/>
                </a:solidFill>
              </a:rPr>
              <a:t> </a:t>
            </a:r>
            <a:r>
              <a:rPr dirty="0" err="1">
                <a:solidFill>
                  <a:srgbClr val="F6F6F4"/>
                </a:solidFill>
              </a:rPr>
              <a:t>porda</a:t>
            </a:r>
            <a:r>
              <a:rPr dirty="0">
                <a:solidFill>
                  <a:srgbClr val="F6F6F4"/>
                </a:solidFill>
              </a:rPr>
              <a:t> </a:t>
            </a:r>
            <a:r>
              <a:rPr dirty="0" err="1">
                <a:solidFill>
                  <a:srgbClr val="F6F6F4"/>
                </a:solidFill>
              </a:rPr>
              <a:t>verinsa</a:t>
            </a:r>
            <a:r>
              <a:rPr dirty="0">
                <a:solidFill>
                  <a:srgbClr val="F6F6F4"/>
                </a:solidFill>
              </a:rPr>
              <a:t> </a:t>
            </a:r>
            <a:r>
              <a:rPr dirty="0" err="1">
                <a:solidFill>
                  <a:srgbClr val="F6F6F4"/>
                </a:solidFill>
              </a:rPr>
              <a:t>burdsa</a:t>
            </a:r>
            <a:r>
              <a:rPr dirty="0">
                <a:solidFill>
                  <a:srgbClr val="F6F6F4"/>
                </a:solidFill>
              </a:rPr>
              <a:t> mesa.</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a:stretch/>
        </p:blipFill>
        <p:spPr>
          <a:xfrm>
            <a:off x="14158763" y="3354533"/>
            <a:ext cx="9020175" cy="6013449"/>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echteck"/>
          <p:cNvSpPr/>
          <p:nvPr/>
        </p:nvSpPr>
        <p:spPr>
          <a:xfrm>
            <a:off x="10541000" y="1905000"/>
            <a:ext cx="3302000" cy="9906000"/>
          </a:xfrm>
          <a:prstGeom prst="rect">
            <a:avLst/>
          </a:prstGeom>
          <a:solidFill>
            <a:srgbClr val="7F8678"/>
          </a:solidFill>
          <a:ln w="12700">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579" name="Rectangle 27"/>
          <p:cNvSpPr txBox="1"/>
          <p:nvPr/>
        </p:nvSpPr>
        <p:spPr>
          <a:xfrm rot="16200000">
            <a:off x="7368117" y="6450329"/>
            <a:ext cx="9330268" cy="815341"/>
          </a:xfrm>
          <a:prstGeom prst="rect">
            <a:avLst/>
          </a:prstGeom>
          <a:ln w="12700">
            <a:miter lim="400000"/>
          </a:ln>
        </p:spPr>
        <p:txBody>
          <a:bodyPr lIns="45719" rIns="45719">
            <a:spAutoFit/>
          </a:bodyPr>
          <a:lstStyle>
            <a:lvl1pPr algn="ct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Design Concept </a:t>
            </a:r>
          </a:p>
        </p:txBody>
      </p:sp>
      <p:pic>
        <p:nvPicPr>
          <p:cNvPr id="13" name="图片占位符 12">
            <a:extLst>
              <a:ext uri="{FF2B5EF4-FFF2-40B4-BE49-F238E27FC236}">
                <a16:creationId xmlns:a16="http://schemas.microsoft.com/office/drawing/2014/main" id="{8F8C7556-4FC9-4D96-B083-B27504CFA726}"/>
              </a:ext>
            </a:extLst>
          </p:cNvPr>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7" name="图片占位符 16">
            <a:extLst>
              <a:ext uri="{FF2B5EF4-FFF2-40B4-BE49-F238E27FC236}">
                <a16:creationId xmlns:a16="http://schemas.microsoft.com/office/drawing/2014/main" id="{9DF737D9-6EF6-4B9A-A447-4B264ED0FB41}"/>
              </a:ext>
            </a:extLst>
          </p:cNvPr>
          <p:cNvPicPr>
            <a:picLocks noGrp="1" noChangeAspect="1"/>
          </p:cNvPicPr>
          <p:nvPr>
            <p:ph type="pic" sz="half" idx="14"/>
          </p:nvPr>
        </p:nvPicPr>
        <p:blipFill>
          <a:blip r:embed="rId3">
            <a:extLst>
              <a:ext uri="{28A0092B-C50C-407E-A947-70E740481C1C}">
                <a14:useLocalDpi xmlns:a14="http://schemas.microsoft.com/office/drawing/2010/main" val="0"/>
              </a:ext>
            </a:extLst>
          </a:blip>
          <a:srcRect/>
          <a:stretch/>
        </p:blipFill>
        <p:spPr>
          <a:xfrm>
            <a:off x="15282333" y="3174999"/>
            <a:ext cx="5757333" cy="8636001"/>
          </a:xfr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1940540" cy="13749655"/>
          </a:xfrm>
          <a:prstGeom prst="rect">
            <a:avLst/>
          </a:prstGeom>
        </p:spPr>
      </p:pic>
      <p:sp>
        <p:nvSpPr>
          <p:cNvPr id="959" name="Rechteck"/>
          <p:cNvSpPr/>
          <p:nvPr/>
        </p:nvSpPr>
        <p:spPr>
          <a:xfrm>
            <a:off x="7658100" y="2095500"/>
            <a:ext cx="7620000" cy="9525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60" name="Rectangle 27"/>
          <p:cNvSpPr txBox="1"/>
          <p:nvPr/>
        </p:nvSpPr>
        <p:spPr>
          <a:xfrm>
            <a:off x="8204200" y="6199266"/>
            <a:ext cx="6527800" cy="2479041"/>
          </a:xfrm>
          <a:prstGeom prst="rect">
            <a:avLst/>
          </a:prstGeom>
          <a:ln w="12700">
            <a:miter lim="400000"/>
          </a:ln>
        </p:spPr>
        <p:txBody>
          <a:bodyPr lIns="45719" rIns="45719">
            <a:spAutoFit/>
          </a:bodyPr>
          <a:lstStyle/>
          <a:p>
            <a:pPr algn="ctr">
              <a:defRPr>
                <a:solidFill>
                  <a:srgbClr val="111111"/>
                </a:solidFill>
              </a:defRPr>
            </a:pPr>
            <a:r>
              <a:t>Lets make </a:t>
            </a:r>
          </a:p>
          <a:p>
            <a:pPr algn="ctr">
              <a:defRPr>
                <a:solidFill>
                  <a:srgbClr val="111111"/>
                </a:solidFill>
              </a:defRPr>
            </a:pPr>
            <a:r>
              <a:t>a break.</a:t>
            </a:r>
          </a:p>
        </p:txBody>
      </p:sp>
      <p:sp>
        <p:nvSpPr>
          <p:cNvPr id="961" name="Form"/>
          <p:cNvSpPr/>
          <p:nvPr/>
        </p:nvSpPr>
        <p:spPr>
          <a:xfrm>
            <a:off x="11160720" y="5037693"/>
            <a:ext cx="614760" cy="686595"/>
          </a:xfrm>
          <a:custGeom>
            <a:avLst/>
            <a:gdLst/>
            <a:ahLst/>
            <a:cxnLst>
              <a:cxn ang="0">
                <a:pos x="wd2" y="hd2"/>
              </a:cxn>
              <a:cxn ang="5400000">
                <a:pos x="wd2" y="hd2"/>
              </a:cxn>
              <a:cxn ang="10800000">
                <a:pos x="wd2" y="hd2"/>
              </a:cxn>
              <a:cxn ang="16200000">
                <a:pos x="wd2" y="hd2"/>
              </a:cxn>
            </a:cxnLst>
            <a:rect l="0" t="0" r="r" b="b"/>
            <a:pathLst>
              <a:path w="21600" h="21600" extrusionOk="0">
                <a:moveTo>
                  <a:pt x="8213" y="0"/>
                </a:moveTo>
                <a:cubicBezTo>
                  <a:pt x="8068" y="0"/>
                  <a:pt x="7920" y="50"/>
                  <a:pt x="7809" y="150"/>
                </a:cubicBezTo>
                <a:cubicBezTo>
                  <a:pt x="7586" y="350"/>
                  <a:pt x="7586" y="674"/>
                  <a:pt x="7809" y="874"/>
                </a:cubicBezTo>
                <a:lnTo>
                  <a:pt x="9454" y="2347"/>
                </a:lnTo>
                <a:cubicBezTo>
                  <a:pt x="7089" y="2587"/>
                  <a:pt x="4861" y="3548"/>
                  <a:pt x="3165" y="5107"/>
                </a:cubicBezTo>
                <a:cubicBezTo>
                  <a:pt x="1113" y="6944"/>
                  <a:pt x="0" y="9339"/>
                  <a:pt x="0" y="11936"/>
                </a:cubicBezTo>
                <a:cubicBezTo>
                  <a:pt x="0" y="14493"/>
                  <a:pt x="1113" y="16928"/>
                  <a:pt x="3165" y="18766"/>
                </a:cubicBezTo>
                <a:cubicBezTo>
                  <a:pt x="5218" y="20604"/>
                  <a:pt x="7893" y="21600"/>
                  <a:pt x="10793" y="21600"/>
                </a:cubicBezTo>
                <a:cubicBezTo>
                  <a:pt x="13649" y="21600"/>
                  <a:pt x="16382" y="20604"/>
                  <a:pt x="18435" y="18766"/>
                </a:cubicBezTo>
                <a:cubicBezTo>
                  <a:pt x="20487" y="16928"/>
                  <a:pt x="21600" y="14533"/>
                  <a:pt x="21600" y="11936"/>
                </a:cubicBezTo>
                <a:cubicBezTo>
                  <a:pt x="21555" y="9339"/>
                  <a:pt x="20387" y="6905"/>
                  <a:pt x="18379" y="5107"/>
                </a:cubicBezTo>
                <a:cubicBezTo>
                  <a:pt x="18156" y="4907"/>
                  <a:pt x="17807" y="4907"/>
                  <a:pt x="17584" y="5107"/>
                </a:cubicBezTo>
                <a:cubicBezTo>
                  <a:pt x="17361" y="5306"/>
                  <a:pt x="17361" y="5619"/>
                  <a:pt x="17584" y="5818"/>
                </a:cubicBezTo>
                <a:cubicBezTo>
                  <a:pt x="19413" y="7456"/>
                  <a:pt x="20387" y="9621"/>
                  <a:pt x="20387" y="11899"/>
                </a:cubicBezTo>
                <a:cubicBezTo>
                  <a:pt x="20387" y="14216"/>
                  <a:pt x="19413" y="16369"/>
                  <a:pt x="17584" y="17967"/>
                </a:cubicBezTo>
                <a:cubicBezTo>
                  <a:pt x="13836" y="21323"/>
                  <a:pt x="7722" y="21323"/>
                  <a:pt x="3974" y="17967"/>
                </a:cubicBezTo>
                <a:cubicBezTo>
                  <a:pt x="2145" y="16329"/>
                  <a:pt x="1157" y="14176"/>
                  <a:pt x="1157" y="11899"/>
                </a:cubicBezTo>
                <a:cubicBezTo>
                  <a:pt x="1157" y="9581"/>
                  <a:pt x="2145" y="7416"/>
                  <a:pt x="3974" y="5818"/>
                </a:cubicBezTo>
                <a:cubicBezTo>
                  <a:pt x="5447" y="4500"/>
                  <a:pt x="7279" y="3701"/>
                  <a:pt x="9287" y="3421"/>
                </a:cubicBezTo>
                <a:lnTo>
                  <a:pt x="7851" y="4707"/>
                </a:lnTo>
                <a:cubicBezTo>
                  <a:pt x="7628" y="4907"/>
                  <a:pt x="7628" y="5219"/>
                  <a:pt x="7851" y="5419"/>
                </a:cubicBezTo>
                <a:cubicBezTo>
                  <a:pt x="7985" y="5539"/>
                  <a:pt x="8121" y="5581"/>
                  <a:pt x="8255" y="5581"/>
                </a:cubicBezTo>
                <a:cubicBezTo>
                  <a:pt x="8389" y="5581"/>
                  <a:pt x="8570" y="5539"/>
                  <a:pt x="8660" y="5419"/>
                </a:cubicBezTo>
                <a:lnTo>
                  <a:pt x="11197" y="3146"/>
                </a:lnTo>
                <a:cubicBezTo>
                  <a:pt x="11197" y="3106"/>
                  <a:pt x="11239" y="3111"/>
                  <a:pt x="11239" y="3071"/>
                </a:cubicBezTo>
                <a:cubicBezTo>
                  <a:pt x="11239" y="3071"/>
                  <a:pt x="11250" y="3022"/>
                  <a:pt x="11295" y="3022"/>
                </a:cubicBezTo>
                <a:cubicBezTo>
                  <a:pt x="11295" y="3022"/>
                  <a:pt x="11292" y="2984"/>
                  <a:pt x="11337" y="2984"/>
                </a:cubicBezTo>
                <a:cubicBezTo>
                  <a:pt x="11337" y="2984"/>
                  <a:pt x="11337" y="2947"/>
                  <a:pt x="11337" y="2947"/>
                </a:cubicBezTo>
                <a:cubicBezTo>
                  <a:pt x="11337" y="2947"/>
                  <a:pt x="11337" y="2909"/>
                  <a:pt x="11337" y="2909"/>
                </a:cubicBezTo>
                <a:cubicBezTo>
                  <a:pt x="11337" y="2869"/>
                  <a:pt x="11337" y="2824"/>
                  <a:pt x="11337" y="2784"/>
                </a:cubicBezTo>
                <a:cubicBezTo>
                  <a:pt x="11337" y="2744"/>
                  <a:pt x="11337" y="2712"/>
                  <a:pt x="11337" y="2672"/>
                </a:cubicBezTo>
                <a:cubicBezTo>
                  <a:pt x="11337" y="2672"/>
                  <a:pt x="11337" y="2622"/>
                  <a:pt x="11337" y="2622"/>
                </a:cubicBezTo>
                <a:cubicBezTo>
                  <a:pt x="11337" y="2622"/>
                  <a:pt x="11337" y="2584"/>
                  <a:pt x="11337" y="2585"/>
                </a:cubicBezTo>
                <a:cubicBezTo>
                  <a:pt x="11337" y="2585"/>
                  <a:pt x="11340" y="2547"/>
                  <a:pt x="11295" y="2547"/>
                </a:cubicBezTo>
                <a:cubicBezTo>
                  <a:pt x="11295" y="2547"/>
                  <a:pt x="11284" y="2510"/>
                  <a:pt x="11239" y="2510"/>
                </a:cubicBezTo>
                <a:cubicBezTo>
                  <a:pt x="11239" y="2470"/>
                  <a:pt x="11200" y="2462"/>
                  <a:pt x="11156" y="2422"/>
                </a:cubicBezTo>
                <a:lnTo>
                  <a:pt x="8618" y="150"/>
                </a:lnTo>
                <a:cubicBezTo>
                  <a:pt x="8506" y="50"/>
                  <a:pt x="8358" y="0"/>
                  <a:pt x="8213" y="0"/>
                </a:cubicBezTo>
                <a:close/>
                <a:moveTo>
                  <a:pt x="10849" y="7991"/>
                </a:moveTo>
                <a:cubicBezTo>
                  <a:pt x="10536" y="7991"/>
                  <a:pt x="10263" y="8235"/>
                  <a:pt x="10263" y="8515"/>
                </a:cubicBezTo>
                <a:lnTo>
                  <a:pt x="10263" y="11711"/>
                </a:lnTo>
                <a:cubicBezTo>
                  <a:pt x="10263" y="11991"/>
                  <a:pt x="10536" y="12223"/>
                  <a:pt x="10849" y="12223"/>
                </a:cubicBezTo>
                <a:lnTo>
                  <a:pt x="18072" y="12223"/>
                </a:lnTo>
                <a:cubicBezTo>
                  <a:pt x="18384" y="12223"/>
                  <a:pt x="18658" y="11991"/>
                  <a:pt x="18658" y="11711"/>
                </a:cubicBezTo>
                <a:cubicBezTo>
                  <a:pt x="18658" y="11432"/>
                  <a:pt x="18384" y="11187"/>
                  <a:pt x="18072" y="11187"/>
                </a:cubicBezTo>
                <a:lnTo>
                  <a:pt x="11421" y="11187"/>
                </a:lnTo>
                <a:lnTo>
                  <a:pt x="11421" y="8515"/>
                </a:lnTo>
                <a:cubicBezTo>
                  <a:pt x="11421" y="8196"/>
                  <a:pt x="11206" y="7991"/>
                  <a:pt x="10849" y="7991"/>
                </a:cubicBezTo>
                <a:close/>
              </a:path>
            </a:pathLst>
          </a:custGeom>
          <a:solidFill>
            <a:srgbClr val="000000"/>
          </a:solidFill>
          <a:ln w="12700">
            <a:miter lim="400000"/>
          </a:ln>
        </p:spPr>
        <p:txBody>
          <a:bodyPr lIns="38100" tIns="38100" rIns="38100" bIns="38100" anchor="ctr"/>
          <a:lstStyle/>
          <a:p>
            <a:pPr algn="ctr" defTabSz="457200">
              <a:defRPr sz="3000" spc="0">
                <a:solidFill>
                  <a:srgbClr val="0000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Rechteck"/>
          <p:cNvSpPr/>
          <p:nvPr/>
        </p:nvSpPr>
        <p:spPr>
          <a:xfrm>
            <a:off x="0" y="-1"/>
            <a:ext cx="12192000" cy="13716001"/>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74" name="Rechteck"/>
          <p:cNvSpPr/>
          <p:nvPr/>
        </p:nvSpPr>
        <p:spPr>
          <a:xfrm>
            <a:off x="12192000" y="-1"/>
            <a:ext cx="12192000" cy="1371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75" name="The half…"/>
          <p:cNvSpPr txBox="1"/>
          <p:nvPr/>
        </p:nvSpPr>
        <p:spPr>
          <a:xfrm>
            <a:off x="1930400" y="7873999"/>
            <a:ext cx="5422801" cy="2479041"/>
          </a:xfrm>
          <a:prstGeom prst="rect">
            <a:avLst/>
          </a:prstGeom>
          <a:ln w="12700">
            <a:miter lim="400000"/>
          </a:ln>
        </p:spPr>
        <p:txBody>
          <a:bodyPr lIns="45719" rIns="45719" anchor="ctr">
            <a:spAutoFit/>
          </a:bodyPr>
          <a:lstStyle/>
          <a:p>
            <a:pPr>
              <a:defRPr spc="780">
                <a:solidFill>
                  <a:srgbClr val="EFEBE2"/>
                </a:solidFill>
              </a:defRPr>
            </a:pPr>
            <a:r>
              <a:t>The half</a:t>
            </a:r>
          </a:p>
          <a:p>
            <a:pPr>
              <a:defRPr spc="780">
                <a:solidFill>
                  <a:srgbClr val="EFEBE2"/>
                </a:solidFill>
              </a:defRPr>
            </a:pPr>
            <a:r>
              <a:t>style.</a:t>
            </a:r>
          </a:p>
        </p:txBody>
      </p:sp>
      <p:sp>
        <p:nvSpPr>
          <p:cNvPr id="976" name="Desoa jaom fron modern clean and creative style design."/>
          <p:cNvSpPr txBox="1"/>
          <p:nvPr/>
        </p:nvSpPr>
        <p:spPr>
          <a:xfrm>
            <a:off x="18097400" y="1904999"/>
            <a:ext cx="3429100" cy="4000502"/>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jaom fron modern clean and creative style design.</a:t>
            </a:r>
          </a:p>
        </p:txBody>
      </p:sp>
      <p:sp>
        <p:nvSpPr>
          <p:cNvPr id="977" name="Rectangle 27"/>
          <p:cNvSpPr txBox="1"/>
          <p:nvPr/>
        </p:nvSpPr>
        <p:spPr>
          <a:xfrm>
            <a:off x="18288000" y="9324340"/>
            <a:ext cx="3047901"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drin for the the nuras.</a:t>
            </a:r>
          </a:p>
        </p:txBody>
      </p:sp>
      <p:sp>
        <p:nvSpPr>
          <p:cNvPr id="978" name="Form"/>
          <p:cNvSpPr/>
          <p:nvPr/>
        </p:nvSpPr>
        <p:spPr>
          <a:xfrm>
            <a:off x="18288000" y="8227099"/>
            <a:ext cx="579041" cy="579042"/>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8529463" y="2387188"/>
            <a:ext cx="7325073" cy="8941624"/>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 name="Rechteck"/>
          <p:cNvSpPr/>
          <p:nvPr/>
        </p:nvSpPr>
        <p:spPr>
          <a:xfrm>
            <a:off x="0" y="0"/>
            <a:ext cx="7366001" cy="1371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83" name="Uno etoa jaom froan consda mesa utrum…"/>
          <p:cNvSpPr txBox="1"/>
          <p:nvPr/>
        </p:nvSpPr>
        <p:spPr>
          <a:xfrm>
            <a:off x="16891000" y="4134485"/>
            <a:ext cx="5588000" cy="2407921"/>
          </a:xfrm>
          <a:prstGeom prst="rect">
            <a:avLst/>
          </a:prstGeom>
          <a:ln w="12700">
            <a:miter lim="400000"/>
          </a:ln>
        </p:spPr>
        <p:txBody>
          <a:bodyPr lIns="45719" rIns="45719" anchor="ctr">
            <a:spAutoFit/>
          </a:bodyPr>
          <a:lstStyle/>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Uno etoa jaom froan consda mesa utrum</a:t>
            </a:r>
          </a:p>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idam corso.</a:t>
            </a:r>
          </a:p>
        </p:txBody>
      </p:sp>
      <p:sp>
        <p:nvSpPr>
          <p:cNvPr id="984" name="Partners"/>
          <p:cNvSpPr txBox="1"/>
          <p:nvPr/>
        </p:nvSpPr>
        <p:spPr>
          <a:xfrm>
            <a:off x="16891000" y="8158797"/>
            <a:ext cx="5588001" cy="1285241"/>
          </a:xfrm>
          <a:prstGeom prst="rect">
            <a:avLst/>
          </a:prstGeom>
          <a:ln w="12700">
            <a:miter lim="400000"/>
          </a:ln>
        </p:spPr>
        <p:txBody>
          <a:bodyPr lIns="45719" rIns="45719" anchor="ctr">
            <a:spAutoFit/>
          </a:bodyPr>
          <a:lstStyle/>
          <a:p>
            <a:r>
              <a:t>Partners</a:t>
            </a:r>
          </a:p>
        </p:txBody>
      </p:sp>
      <p:pic>
        <p:nvPicPr>
          <p:cNvPr id="985" name="client_04.png" descr="client_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7531417"/>
            <a:ext cx="3810001" cy="2540001"/>
          </a:xfrm>
          <a:prstGeom prst="rect">
            <a:avLst/>
          </a:prstGeom>
          <a:ln w="12700">
            <a:miter lim="400000"/>
            <a:headEnd/>
            <a:tailEnd/>
          </a:ln>
        </p:spPr>
      </p:pic>
      <p:pic>
        <p:nvPicPr>
          <p:cNvPr id="986" name="client_06.png" descr="client_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644582"/>
            <a:ext cx="3810001" cy="2540001"/>
          </a:xfrm>
          <a:prstGeom prst="rect">
            <a:avLst/>
          </a:prstGeom>
          <a:ln w="12700">
            <a:miter lim="400000"/>
            <a:headEnd/>
            <a:tailEnd/>
          </a:ln>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135302" y="3815477"/>
            <a:ext cx="8113395" cy="6085046"/>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 name="Rectangle 27"/>
          <p:cNvSpPr txBox="1"/>
          <p:nvPr/>
        </p:nvSpPr>
        <p:spPr>
          <a:xfrm>
            <a:off x="2853266" y="2332989"/>
            <a:ext cx="6096596" cy="1285241"/>
          </a:xfrm>
          <a:prstGeom prst="rect">
            <a:avLst/>
          </a:prstGeom>
          <a:ln w="12700">
            <a:miter lim="400000"/>
          </a:ln>
        </p:spPr>
        <p:txBody>
          <a:bodyPr lIns="45719" rIns="45719">
            <a:spAutoFit/>
          </a:bodyPr>
          <a:lstStyle/>
          <a:p>
            <a:r>
              <a:t>Marketing</a:t>
            </a:r>
          </a:p>
        </p:txBody>
      </p:sp>
      <p:sp>
        <p:nvSpPr>
          <p:cNvPr id="989" name="Quadrat"/>
          <p:cNvSpPr/>
          <p:nvPr/>
        </p:nvSpPr>
        <p:spPr>
          <a:xfrm>
            <a:off x="12949171" y="2332989"/>
            <a:ext cx="1845734" cy="1845735"/>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90" name="A"/>
          <p:cNvSpPr txBox="1"/>
          <p:nvPr/>
        </p:nvSpPr>
        <p:spPr>
          <a:xfrm>
            <a:off x="12949171" y="2665726"/>
            <a:ext cx="1845735" cy="1180261"/>
          </a:xfrm>
          <a:prstGeom prst="rect">
            <a:avLst/>
          </a:prstGeom>
          <a:ln w="12700">
            <a:miter lim="400000"/>
          </a:ln>
        </p:spPr>
        <p:txBody>
          <a:bodyPr lIns="45719" rIns="45719" anchor="ctr"/>
          <a:lstStyle>
            <a:lvl1pPr algn="ctr">
              <a:defRPr sz="6800" spc="680">
                <a:solidFill>
                  <a:srgbClr val="FFFFFF"/>
                </a:solidFill>
              </a:defRPr>
            </a:lvl1pPr>
          </a:lstStyle>
          <a:p>
            <a:r>
              <a:t>A</a:t>
            </a:r>
          </a:p>
        </p:txBody>
      </p:sp>
      <p:sp>
        <p:nvSpPr>
          <p:cNvPr id="991" name="Rectangle 27"/>
          <p:cNvSpPr txBox="1"/>
          <p:nvPr/>
        </p:nvSpPr>
        <p:spPr>
          <a:xfrm>
            <a:off x="15429906" y="2332989"/>
            <a:ext cx="6096596" cy="1861822"/>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992" name="Quadrat"/>
          <p:cNvSpPr/>
          <p:nvPr/>
        </p:nvSpPr>
        <p:spPr>
          <a:xfrm>
            <a:off x="12949173" y="9487743"/>
            <a:ext cx="1845734" cy="1845734"/>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93" name="B"/>
          <p:cNvSpPr txBox="1"/>
          <p:nvPr/>
        </p:nvSpPr>
        <p:spPr>
          <a:xfrm>
            <a:off x="12949173" y="9820480"/>
            <a:ext cx="1845734" cy="1180261"/>
          </a:xfrm>
          <a:prstGeom prst="rect">
            <a:avLst/>
          </a:prstGeom>
          <a:ln w="12700">
            <a:miter lim="400000"/>
          </a:ln>
        </p:spPr>
        <p:txBody>
          <a:bodyPr lIns="45719" rIns="45719" anchor="ctr"/>
          <a:lstStyle>
            <a:lvl1pPr algn="ctr">
              <a:defRPr sz="6800" spc="680">
                <a:solidFill>
                  <a:srgbClr val="FFFFFF"/>
                </a:solidFill>
              </a:defRPr>
            </a:lvl1pPr>
          </a:lstStyle>
          <a:p>
            <a:r>
              <a:t>B</a:t>
            </a:r>
          </a:p>
        </p:txBody>
      </p:sp>
      <p:sp>
        <p:nvSpPr>
          <p:cNvPr id="994" name="Uno etoaus jaom froau cohemao indan in the onda in cornso."/>
          <p:cNvSpPr txBox="1"/>
          <p:nvPr/>
        </p:nvSpPr>
        <p:spPr>
          <a:xfrm>
            <a:off x="12949173" y="5887720"/>
            <a:ext cx="8577329" cy="1558291"/>
          </a:xfrm>
          <a:prstGeom prst="rect">
            <a:avLst/>
          </a:prstGeom>
          <a:ln w="12700">
            <a:miter lim="400000"/>
          </a:ln>
        </p:spPr>
        <p:txBody>
          <a:bodyPr lIns="45719" rIns="45719" anchor="ctr">
            <a:spAutoFit/>
          </a:bodyPr>
          <a:lstStyle>
            <a:lvl1pPr>
              <a:lnSpc>
                <a:spcPct val="110000"/>
              </a:lnSpc>
              <a:defRPr sz="4000" spc="79">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etoaus jaom froau cohemao indan in the onda in cornso.</a:t>
            </a:r>
          </a:p>
        </p:txBody>
      </p:sp>
      <p:sp>
        <p:nvSpPr>
          <p:cNvPr id="995" name="Rectangle 27"/>
          <p:cNvSpPr txBox="1"/>
          <p:nvPr/>
        </p:nvSpPr>
        <p:spPr>
          <a:xfrm>
            <a:off x="15429906" y="9487743"/>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996" name="Rechteck"/>
          <p:cNvSpPr/>
          <p:nvPr/>
        </p:nvSpPr>
        <p:spPr>
          <a:xfrm>
            <a:off x="2853266" y="5753523"/>
            <a:ext cx="7590367" cy="5613401"/>
          </a:xfrm>
          <a:prstGeom prst="rect">
            <a:avLst/>
          </a:prstGeom>
          <a:solidFill>
            <a:srgbClr val="DCD7D4"/>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997" name="Uno etoaus jaom froau cohe indan in the eds onda ins cornso."/>
          <p:cNvSpPr txBox="1"/>
          <p:nvPr/>
        </p:nvSpPr>
        <p:spPr>
          <a:xfrm>
            <a:off x="4468108" y="7012728"/>
            <a:ext cx="4360683" cy="3094991"/>
          </a:xfrm>
          <a:prstGeom prst="rect">
            <a:avLst/>
          </a:prstGeom>
          <a:ln w="12700">
            <a:miter lim="400000"/>
          </a:ln>
        </p:spPr>
        <p:txBody>
          <a:bodyPr lIns="45719" rIns="45719" anchor="ctr">
            <a:spAutoFit/>
          </a:bodyPr>
          <a:lstStyle>
            <a:lvl1pPr>
              <a:lnSpc>
                <a:spcPct val="110000"/>
              </a:lnSpc>
              <a:defRPr sz="4000" spc="79">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etoaus jaom froau cohe indan in the eds onda ins cornso.</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Rechteck"/>
          <p:cNvSpPr/>
          <p:nvPr/>
        </p:nvSpPr>
        <p:spPr>
          <a:xfrm>
            <a:off x="1905000" y="1905000"/>
            <a:ext cx="20574000" cy="990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00" name="Rectangle 27"/>
          <p:cNvSpPr txBox="1"/>
          <p:nvPr/>
        </p:nvSpPr>
        <p:spPr>
          <a:xfrm>
            <a:off x="3803600" y="6794500"/>
            <a:ext cx="16776800" cy="2479040"/>
          </a:xfrm>
          <a:prstGeom prst="rect">
            <a:avLst/>
          </a:prstGeom>
          <a:ln w="12700">
            <a:miter lim="400000"/>
          </a:ln>
        </p:spPr>
        <p:txBody>
          <a:bodyPr lIns="45719" rIns="45719">
            <a:spAutoFit/>
          </a:bodyPr>
          <a:lstStyle>
            <a:lvl1pPr algn="ctr">
              <a:defRPr>
                <a:solidFill>
                  <a:srgbClr val="111111"/>
                </a:solidFill>
              </a:defRPr>
            </a:lvl1pPr>
          </a:lstStyle>
          <a:p>
            <a:r>
              <a:t>Mera domas miraos oa ondas. Nons merata corma oro suma.</a:t>
            </a:r>
          </a:p>
        </p:txBody>
      </p:sp>
      <p:sp>
        <p:nvSpPr>
          <p:cNvPr id="1001" name="by Lora Boha."/>
          <p:cNvSpPr txBox="1"/>
          <p:nvPr/>
        </p:nvSpPr>
        <p:spPr>
          <a:xfrm>
            <a:off x="8223250" y="10048239"/>
            <a:ext cx="7937500" cy="612141"/>
          </a:xfrm>
          <a:prstGeom prst="rect">
            <a:avLst/>
          </a:prstGeom>
          <a:ln w="12700">
            <a:miter lim="400000"/>
          </a:ln>
        </p:spPr>
        <p:txBody>
          <a:bodyPr lIns="45719" rIns="45719" anchor="ctr">
            <a:spAutoFit/>
          </a:bodyPr>
          <a:lstStyle>
            <a:lvl1pPr algn="ctr">
              <a:lnSpc>
                <a:spcPct val="120000"/>
              </a:lnSpc>
              <a:defRPr sz="3000" spc="0">
                <a:latin typeface="Open Sans" panose="020B0606030504020204"/>
                <a:ea typeface="Open Sans" panose="020B0606030504020204"/>
                <a:cs typeface="Open Sans" panose="020B0606030504020204"/>
                <a:sym typeface="Open Sans" panose="020B0606030504020204"/>
              </a:defRPr>
            </a:lvl1pPr>
          </a:lstStyle>
          <a:p>
            <a:r>
              <a:t>by Lora Boha.</a:t>
            </a:r>
          </a:p>
        </p:txBody>
      </p:sp>
      <p:pic>
        <p:nvPicPr>
          <p:cNvPr id="4" name="图片占位符 3" descr="穿黑色衣服的女人&#10;&#10;描述已自动生成"/>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Rechteck"/>
          <p:cNvSpPr/>
          <p:nvPr/>
        </p:nvSpPr>
        <p:spPr>
          <a:xfrm>
            <a:off x="0" y="0"/>
            <a:ext cx="12192000" cy="1371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grpSp>
        <p:nvGrpSpPr>
          <p:cNvPr id="1014" name="Gruppieren"/>
          <p:cNvGrpSpPr/>
          <p:nvPr/>
        </p:nvGrpSpPr>
        <p:grpSpPr>
          <a:xfrm>
            <a:off x="1905000" y="5587364"/>
            <a:ext cx="5486500" cy="2287271"/>
            <a:chOff x="0" y="0"/>
            <a:chExt cx="5486499" cy="2287270"/>
          </a:xfrm>
        </p:grpSpPr>
        <p:sp>
          <p:nvSpPr>
            <p:cNvPr id="1011" name="Rectangle 27"/>
            <p:cNvSpPr txBox="1"/>
            <p:nvPr/>
          </p:nvSpPr>
          <p:spPr>
            <a:xfrm>
              <a:off x="0" y="0"/>
              <a:ext cx="1143050" cy="1132841"/>
            </a:xfrm>
            <a:prstGeom prst="rect">
              <a:avLst/>
            </a:prstGeom>
            <a:noFill/>
            <a:ln w="12700" cap="flat">
              <a:noFill/>
              <a:miter lim="400000"/>
            </a:ln>
            <a:effectLst/>
          </p:spPr>
          <p:txBody>
            <a:bodyPr wrap="square" lIns="45719" tIns="45719" rIns="45719" bIns="45719" numCol="1" anchor="t">
              <a:noAutofit/>
            </a:bodyPr>
            <a:lstStyle/>
            <a:p>
              <a:r>
                <a:t>1</a:t>
              </a:r>
            </a:p>
          </p:txBody>
        </p:sp>
        <p:sp>
          <p:nvSpPr>
            <p:cNvPr id="1012"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no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13"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no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grpSp>
        <p:nvGrpSpPr>
          <p:cNvPr id="1018" name="Gruppieren"/>
          <p:cNvGrpSpPr/>
          <p:nvPr/>
        </p:nvGrpSpPr>
        <p:grpSpPr>
          <a:xfrm>
            <a:off x="16992500" y="9091929"/>
            <a:ext cx="5486500" cy="2287271"/>
            <a:chOff x="0" y="0"/>
            <a:chExt cx="5486499" cy="2287270"/>
          </a:xfrm>
        </p:grpSpPr>
        <p:sp>
          <p:nvSpPr>
            <p:cNvPr id="1015" name="Rectangle 27"/>
            <p:cNvSpPr txBox="1"/>
            <p:nvPr/>
          </p:nvSpPr>
          <p:spPr>
            <a:xfrm>
              <a:off x="0" y="0"/>
              <a:ext cx="1143050" cy="1285240"/>
            </a:xfrm>
            <a:prstGeom prst="rect">
              <a:avLst/>
            </a:prstGeom>
            <a:noFill/>
            <a:ln w="12700" cap="flat">
              <a:noFill/>
              <a:miter lim="400000"/>
            </a:ln>
            <a:effectLst/>
          </p:spPr>
          <p:txBody>
            <a:bodyPr wrap="square" lIns="45719" tIns="45719" rIns="45719" bIns="45719" numCol="1" anchor="t">
              <a:spAutoFit/>
            </a:bodyPr>
            <a:lstStyle/>
            <a:p>
              <a:r>
                <a:t>6</a:t>
              </a:r>
            </a:p>
          </p:txBody>
        </p:sp>
        <p:sp>
          <p:nvSpPr>
            <p:cNvPr id="1016"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17"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grpSp>
        <p:nvGrpSpPr>
          <p:cNvPr id="1022" name="Gruppieren"/>
          <p:cNvGrpSpPr/>
          <p:nvPr/>
        </p:nvGrpSpPr>
        <p:grpSpPr>
          <a:xfrm>
            <a:off x="1905000" y="9091929"/>
            <a:ext cx="5486500" cy="2287271"/>
            <a:chOff x="0" y="0"/>
            <a:chExt cx="5486499" cy="2287270"/>
          </a:xfrm>
        </p:grpSpPr>
        <p:sp>
          <p:nvSpPr>
            <p:cNvPr id="1019" name="Rectangle 27"/>
            <p:cNvSpPr txBox="1"/>
            <p:nvPr/>
          </p:nvSpPr>
          <p:spPr>
            <a:xfrm>
              <a:off x="0" y="0"/>
              <a:ext cx="1143050" cy="1285240"/>
            </a:xfrm>
            <a:prstGeom prst="rect">
              <a:avLst/>
            </a:prstGeom>
            <a:noFill/>
            <a:ln w="12700" cap="flat">
              <a:noFill/>
              <a:miter lim="400000"/>
            </a:ln>
            <a:effectLst/>
          </p:spPr>
          <p:txBody>
            <a:bodyPr wrap="square" lIns="45719" tIns="45719" rIns="45719" bIns="45719" numCol="1" anchor="t">
              <a:spAutoFit/>
            </a:bodyPr>
            <a:lstStyle/>
            <a:p>
              <a:r>
                <a:t>4</a:t>
              </a:r>
            </a:p>
          </p:txBody>
        </p:sp>
        <p:sp>
          <p:nvSpPr>
            <p:cNvPr id="1020"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21"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grpSp>
        <p:nvGrpSpPr>
          <p:cNvPr id="1026" name="Gruppieren"/>
          <p:cNvGrpSpPr/>
          <p:nvPr/>
        </p:nvGrpSpPr>
        <p:grpSpPr>
          <a:xfrm>
            <a:off x="9448750" y="9091929"/>
            <a:ext cx="5486500" cy="2287271"/>
            <a:chOff x="0" y="0"/>
            <a:chExt cx="5486499" cy="2287270"/>
          </a:xfrm>
        </p:grpSpPr>
        <p:sp>
          <p:nvSpPr>
            <p:cNvPr id="1023" name="Rectangle 27"/>
            <p:cNvSpPr txBox="1"/>
            <p:nvPr/>
          </p:nvSpPr>
          <p:spPr>
            <a:xfrm>
              <a:off x="0" y="0"/>
              <a:ext cx="1143050" cy="1285240"/>
            </a:xfrm>
            <a:prstGeom prst="rect">
              <a:avLst/>
            </a:prstGeom>
            <a:noFill/>
            <a:ln w="12700" cap="flat">
              <a:noFill/>
              <a:miter lim="400000"/>
            </a:ln>
            <a:effectLst/>
          </p:spPr>
          <p:txBody>
            <a:bodyPr wrap="square" lIns="45719" tIns="45719" rIns="45719" bIns="45719" numCol="1" anchor="t">
              <a:spAutoFit/>
            </a:bodyPr>
            <a:lstStyle/>
            <a:p>
              <a:r>
                <a:t>5</a:t>
              </a:r>
            </a:p>
          </p:txBody>
        </p:sp>
        <p:sp>
          <p:nvSpPr>
            <p:cNvPr id="1024"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25"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grpSp>
        <p:nvGrpSpPr>
          <p:cNvPr id="1030" name="Gruppieren"/>
          <p:cNvGrpSpPr/>
          <p:nvPr/>
        </p:nvGrpSpPr>
        <p:grpSpPr>
          <a:xfrm>
            <a:off x="9448750" y="5587364"/>
            <a:ext cx="5486500" cy="2287271"/>
            <a:chOff x="0" y="0"/>
            <a:chExt cx="5486499" cy="2287270"/>
          </a:xfrm>
        </p:grpSpPr>
        <p:sp>
          <p:nvSpPr>
            <p:cNvPr id="1027" name="Rectangle 27"/>
            <p:cNvSpPr txBox="1"/>
            <p:nvPr/>
          </p:nvSpPr>
          <p:spPr>
            <a:xfrm>
              <a:off x="0" y="0"/>
              <a:ext cx="1143050" cy="1132841"/>
            </a:xfrm>
            <a:prstGeom prst="rect">
              <a:avLst/>
            </a:prstGeom>
            <a:noFill/>
            <a:ln w="12700" cap="flat">
              <a:noFill/>
              <a:miter lim="400000"/>
            </a:ln>
            <a:effectLst/>
          </p:spPr>
          <p:txBody>
            <a:bodyPr wrap="square" lIns="45719" tIns="45719" rIns="45719" bIns="45719" numCol="1" anchor="t">
              <a:noAutofit/>
            </a:bodyPr>
            <a:lstStyle/>
            <a:p>
              <a:r>
                <a:t>2</a:t>
              </a:r>
            </a:p>
          </p:txBody>
        </p:sp>
        <p:sp>
          <p:nvSpPr>
            <p:cNvPr id="1028"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no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29"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no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grpSp>
        <p:nvGrpSpPr>
          <p:cNvPr id="1034" name="Gruppieren"/>
          <p:cNvGrpSpPr/>
          <p:nvPr/>
        </p:nvGrpSpPr>
        <p:grpSpPr>
          <a:xfrm>
            <a:off x="16992500" y="5587364"/>
            <a:ext cx="5486500" cy="2287271"/>
            <a:chOff x="0" y="0"/>
            <a:chExt cx="5486499" cy="2287270"/>
          </a:xfrm>
        </p:grpSpPr>
        <p:sp>
          <p:nvSpPr>
            <p:cNvPr id="1031" name="Rectangle 27"/>
            <p:cNvSpPr txBox="1"/>
            <p:nvPr/>
          </p:nvSpPr>
          <p:spPr>
            <a:xfrm>
              <a:off x="0" y="0"/>
              <a:ext cx="1143050" cy="1132841"/>
            </a:xfrm>
            <a:prstGeom prst="rect">
              <a:avLst/>
            </a:prstGeom>
            <a:noFill/>
            <a:ln w="12700" cap="flat">
              <a:noFill/>
              <a:miter lim="400000"/>
            </a:ln>
            <a:effectLst/>
          </p:spPr>
          <p:txBody>
            <a:bodyPr wrap="square" lIns="45719" tIns="45719" rIns="45719" bIns="45719" numCol="1" anchor="t">
              <a:noAutofit/>
            </a:bodyPr>
            <a:lstStyle/>
            <a:p>
              <a:r>
                <a:t>3</a:t>
              </a:r>
            </a:p>
          </p:txBody>
        </p:sp>
        <p:sp>
          <p:nvSpPr>
            <p:cNvPr id="1032" name="Desoa in endao"/>
            <p:cNvSpPr txBox="1"/>
            <p:nvPr/>
          </p:nvSpPr>
          <p:spPr>
            <a:xfrm>
              <a:off x="1143049" y="158749"/>
              <a:ext cx="4318001" cy="815341"/>
            </a:xfrm>
            <a:prstGeom prst="rect">
              <a:avLst/>
            </a:prstGeom>
            <a:noFill/>
            <a:ln w="12700" cap="flat">
              <a:noFill/>
              <a:miter lim="400000"/>
            </a:ln>
            <a:effectLst/>
          </p:spPr>
          <p:txBody>
            <a:bodyPr wrap="square" lIns="45719" tIns="45719" rIns="45719" bIns="45719" numCol="1" anchor="ctr">
              <a:no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Desoa in endao</a:t>
              </a:r>
            </a:p>
          </p:txBody>
        </p:sp>
        <p:sp>
          <p:nvSpPr>
            <p:cNvPr id="1033" name="Rectangle 27"/>
            <p:cNvSpPr txBox="1"/>
            <p:nvPr/>
          </p:nvSpPr>
          <p:spPr>
            <a:xfrm>
              <a:off x="1168499" y="1050290"/>
              <a:ext cx="4318001" cy="1236981"/>
            </a:xfrm>
            <a:prstGeom prst="rect">
              <a:avLst/>
            </a:prstGeom>
            <a:noFill/>
            <a:ln w="12700" cap="flat">
              <a:noFill/>
              <a:miter lim="400000"/>
            </a:ln>
            <a:effectLst/>
          </p:spPr>
          <p:txBody>
            <a:bodyPr wrap="square" lIns="45719" tIns="45719" rIns="45719" bIns="45719" numCol="1" anchor="t">
              <a:no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Sancem ipsusit drn fors the druamet comda.</a:t>
              </a:r>
            </a:p>
          </p:txBody>
        </p:sp>
      </p:grpSp>
      <p:sp>
        <p:nvSpPr>
          <p:cNvPr id="1035" name="Rectangle 27"/>
          <p:cNvSpPr txBox="1"/>
          <p:nvPr/>
        </p:nvSpPr>
        <p:spPr>
          <a:xfrm>
            <a:off x="1905000" y="1905000"/>
            <a:ext cx="7416602" cy="1285240"/>
          </a:xfrm>
          <a:prstGeom prst="rect">
            <a:avLst/>
          </a:prstGeom>
          <a:ln w="12700">
            <a:miter lim="400000"/>
          </a:ln>
        </p:spPr>
        <p:txBody>
          <a:bodyPr lIns="45719" rIns="45719">
            <a:spAutoFit/>
          </a:bodyPr>
          <a:lstStyle/>
          <a:p>
            <a:r>
              <a:t>TABLE OPTION</a:t>
            </a:r>
          </a:p>
        </p:txBody>
      </p:sp>
      <p:sp>
        <p:nvSpPr>
          <p:cNvPr id="1036" name="Uno etoa jaom froan modern clean creative form in design."/>
          <p:cNvSpPr txBox="1"/>
          <p:nvPr/>
        </p:nvSpPr>
        <p:spPr>
          <a:xfrm>
            <a:off x="14401800" y="1904999"/>
            <a:ext cx="8077200"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creative form in design.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 name="Rechteck"/>
          <p:cNvSpPr/>
          <p:nvPr/>
        </p:nvSpPr>
        <p:spPr>
          <a:xfrm>
            <a:off x="7238206" y="0"/>
            <a:ext cx="4572001" cy="13721927"/>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40" name="Rectangle 27"/>
          <p:cNvSpPr txBox="1"/>
          <p:nvPr/>
        </p:nvSpPr>
        <p:spPr>
          <a:xfrm rot="16200000">
            <a:off x="5311735" y="6215379"/>
            <a:ext cx="8424943" cy="1285241"/>
          </a:xfrm>
          <a:prstGeom prst="rect">
            <a:avLst/>
          </a:prstGeom>
          <a:ln w="12700">
            <a:miter lim="400000"/>
          </a:ln>
        </p:spPr>
        <p:txBody>
          <a:bodyPr lIns="45719" rIns="45719">
            <a:spAutoFit/>
          </a:bodyPr>
          <a:lstStyle>
            <a:lvl1pPr algn="ctr">
              <a:defRPr>
                <a:solidFill>
                  <a:srgbClr val="111111"/>
                </a:solidFill>
              </a:defRPr>
            </a:lvl1pPr>
          </a:lstStyle>
          <a:p>
            <a:r>
              <a:rPr>
                <a:solidFill>
                  <a:srgbClr val="F6F6F4"/>
                </a:solidFill>
              </a:rPr>
              <a:t>The mobile app.</a:t>
            </a:r>
          </a:p>
        </p:txBody>
      </p:sp>
      <p:sp>
        <p:nvSpPr>
          <p:cNvPr id="1041" name="A"/>
          <p:cNvSpPr txBox="1"/>
          <p:nvPr/>
        </p:nvSpPr>
        <p:spPr>
          <a:xfrm>
            <a:off x="13647670" y="2682449"/>
            <a:ext cx="1845735" cy="1180261"/>
          </a:xfrm>
          <a:prstGeom prst="rect">
            <a:avLst/>
          </a:prstGeom>
          <a:ln w="12700">
            <a:miter lim="400000"/>
          </a:ln>
        </p:spPr>
        <p:txBody>
          <a:bodyPr lIns="45719" rIns="45719" anchor="ctr"/>
          <a:lstStyle>
            <a:lvl1pPr algn="ctr">
              <a:defRPr>
                <a:solidFill>
                  <a:srgbClr val="111111"/>
                </a:solidFill>
              </a:defRPr>
            </a:lvl1pPr>
          </a:lstStyle>
          <a:p>
            <a:r>
              <a:t>A</a:t>
            </a:r>
          </a:p>
        </p:txBody>
      </p:sp>
      <p:sp>
        <p:nvSpPr>
          <p:cNvPr id="1042" name="Rectangle 27"/>
          <p:cNvSpPr txBox="1"/>
          <p:nvPr/>
        </p:nvSpPr>
        <p:spPr>
          <a:xfrm>
            <a:off x="16382404" y="2349713"/>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1043" name="C"/>
          <p:cNvSpPr txBox="1"/>
          <p:nvPr/>
        </p:nvSpPr>
        <p:spPr>
          <a:xfrm>
            <a:off x="13647672" y="9837203"/>
            <a:ext cx="1845734" cy="1180261"/>
          </a:xfrm>
          <a:prstGeom prst="rect">
            <a:avLst/>
          </a:prstGeom>
          <a:ln w="12700">
            <a:miter lim="400000"/>
          </a:ln>
        </p:spPr>
        <p:txBody>
          <a:bodyPr lIns="45719" rIns="45719" anchor="ctr"/>
          <a:lstStyle>
            <a:lvl1pPr algn="ctr">
              <a:defRPr>
                <a:solidFill>
                  <a:srgbClr val="111111"/>
                </a:solidFill>
              </a:defRPr>
            </a:lvl1pPr>
          </a:lstStyle>
          <a:p>
            <a:r>
              <a:t>C</a:t>
            </a:r>
          </a:p>
        </p:txBody>
      </p:sp>
      <p:sp>
        <p:nvSpPr>
          <p:cNvPr id="1044" name="Rectangle 27"/>
          <p:cNvSpPr txBox="1"/>
          <p:nvPr/>
        </p:nvSpPr>
        <p:spPr>
          <a:xfrm>
            <a:off x="16382404" y="9504466"/>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1045" name="B"/>
          <p:cNvSpPr txBox="1"/>
          <p:nvPr/>
        </p:nvSpPr>
        <p:spPr>
          <a:xfrm>
            <a:off x="13647670" y="6251783"/>
            <a:ext cx="1845735" cy="1180262"/>
          </a:xfrm>
          <a:prstGeom prst="rect">
            <a:avLst/>
          </a:prstGeom>
          <a:ln w="12700">
            <a:miter lim="400000"/>
          </a:ln>
        </p:spPr>
        <p:txBody>
          <a:bodyPr lIns="45719" rIns="45719" anchor="ctr"/>
          <a:lstStyle>
            <a:lvl1pPr algn="ctr">
              <a:defRPr>
                <a:solidFill>
                  <a:srgbClr val="111111"/>
                </a:solidFill>
              </a:defRPr>
            </a:lvl1pPr>
          </a:lstStyle>
          <a:p>
            <a:r>
              <a:t>B</a:t>
            </a:r>
          </a:p>
        </p:txBody>
      </p:sp>
      <p:sp>
        <p:nvSpPr>
          <p:cNvPr id="1046" name="Rectangle 27"/>
          <p:cNvSpPr txBox="1"/>
          <p:nvPr/>
        </p:nvSpPr>
        <p:spPr>
          <a:xfrm>
            <a:off x="16382403" y="5919046"/>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0685" y="3667760"/>
            <a:ext cx="4297680" cy="634746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Rechteck"/>
          <p:cNvSpPr/>
          <p:nvPr/>
        </p:nvSpPr>
        <p:spPr>
          <a:xfrm>
            <a:off x="12193587" y="0"/>
            <a:ext cx="4572001" cy="13721927"/>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50" name="Rectangle 27"/>
          <p:cNvSpPr txBox="1"/>
          <p:nvPr/>
        </p:nvSpPr>
        <p:spPr>
          <a:xfrm rot="16200000">
            <a:off x="11431290" y="6211993"/>
            <a:ext cx="6096596" cy="1285241"/>
          </a:xfrm>
          <a:prstGeom prst="rect">
            <a:avLst/>
          </a:prstGeom>
          <a:ln w="12700">
            <a:miter lim="400000"/>
          </a:ln>
        </p:spPr>
        <p:txBody>
          <a:bodyPr lIns="45719" rIns="45719">
            <a:spAutoFit/>
          </a:bodyPr>
          <a:lstStyle>
            <a:lvl1pPr algn="ctr">
              <a:defRPr>
                <a:solidFill>
                  <a:srgbClr val="111111"/>
                </a:solidFill>
              </a:defRPr>
            </a:lvl1pPr>
          </a:lstStyle>
          <a:p>
            <a:r>
              <a:t>Marketing.</a:t>
            </a:r>
          </a:p>
        </p:txBody>
      </p:sp>
      <p:sp>
        <p:nvSpPr>
          <p:cNvPr id="1051" name="Quadrat"/>
          <p:cNvSpPr/>
          <p:nvPr/>
        </p:nvSpPr>
        <p:spPr>
          <a:xfrm>
            <a:off x="1905000" y="2349713"/>
            <a:ext cx="1845734" cy="1845734"/>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52" name="1"/>
          <p:cNvSpPr txBox="1"/>
          <p:nvPr/>
        </p:nvSpPr>
        <p:spPr>
          <a:xfrm>
            <a:off x="1905000" y="2682449"/>
            <a:ext cx="1845734" cy="1180261"/>
          </a:xfrm>
          <a:prstGeom prst="rect">
            <a:avLst/>
          </a:prstGeom>
          <a:ln w="12700">
            <a:miter lim="400000"/>
          </a:ln>
        </p:spPr>
        <p:txBody>
          <a:bodyPr lIns="45719" rIns="45719" anchor="ctr"/>
          <a:lstStyle>
            <a:lvl1pPr algn="ctr">
              <a:defRPr sz="6800" spc="680">
                <a:solidFill>
                  <a:srgbClr val="EFEBE2"/>
                </a:solidFill>
              </a:defRPr>
            </a:lvl1pPr>
          </a:lstStyle>
          <a:p>
            <a:r>
              <a:t>1</a:t>
            </a:r>
          </a:p>
        </p:txBody>
      </p:sp>
      <p:sp>
        <p:nvSpPr>
          <p:cNvPr id="1053" name="Rectangle 27"/>
          <p:cNvSpPr txBox="1"/>
          <p:nvPr/>
        </p:nvSpPr>
        <p:spPr>
          <a:xfrm>
            <a:off x="4639734" y="2349713"/>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1054" name="Quadrat"/>
          <p:cNvSpPr/>
          <p:nvPr/>
        </p:nvSpPr>
        <p:spPr>
          <a:xfrm>
            <a:off x="1905001" y="9504466"/>
            <a:ext cx="1845734" cy="1845734"/>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55" name="3"/>
          <p:cNvSpPr txBox="1"/>
          <p:nvPr/>
        </p:nvSpPr>
        <p:spPr>
          <a:xfrm>
            <a:off x="1905001" y="9837203"/>
            <a:ext cx="1845735" cy="1180261"/>
          </a:xfrm>
          <a:prstGeom prst="rect">
            <a:avLst/>
          </a:prstGeom>
          <a:ln w="12700">
            <a:miter lim="400000"/>
          </a:ln>
        </p:spPr>
        <p:txBody>
          <a:bodyPr lIns="45719" rIns="45719" anchor="ctr"/>
          <a:lstStyle>
            <a:lvl1pPr algn="ctr">
              <a:defRPr sz="6800" spc="680">
                <a:solidFill>
                  <a:srgbClr val="EFEBE2"/>
                </a:solidFill>
              </a:defRPr>
            </a:lvl1pPr>
          </a:lstStyle>
          <a:p>
            <a:r>
              <a:t>3</a:t>
            </a:r>
          </a:p>
        </p:txBody>
      </p:sp>
      <p:sp>
        <p:nvSpPr>
          <p:cNvPr id="1056" name="Rectangle 27"/>
          <p:cNvSpPr txBox="1"/>
          <p:nvPr/>
        </p:nvSpPr>
        <p:spPr>
          <a:xfrm>
            <a:off x="4639734" y="9504466"/>
            <a:ext cx="6096596"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sp>
        <p:nvSpPr>
          <p:cNvPr id="1057" name="Quadrat"/>
          <p:cNvSpPr/>
          <p:nvPr/>
        </p:nvSpPr>
        <p:spPr>
          <a:xfrm>
            <a:off x="1905000" y="5919046"/>
            <a:ext cx="1845734" cy="1845735"/>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58" name="2"/>
          <p:cNvSpPr txBox="1"/>
          <p:nvPr/>
        </p:nvSpPr>
        <p:spPr>
          <a:xfrm>
            <a:off x="1905000" y="6251783"/>
            <a:ext cx="1845734" cy="1180262"/>
          </a:xfrm>
          <a:prstGeom prst="rect">
            <a:avLst/>
          </a:prstGeom>
          <a:ln w="12700">
            <a:miter lim="400000"/>
          </a:ln>
        </p:spPr>
        <p:txBody>
          <a:bodyPr lIns="45719" rIns="45719" anchor="ctr"/>
          <a:lstStyle>
            <a:lvl1pPr algn="ctr">
              <a:defRPr sz="6800" spc="680">
                <a:solidFill>
                  <a:srgbClr val="EFEBE2"/>
                </a:solidFill>
              </a:defRPr>
            </a:lvl1pPr>
          </a:lstStyle>
          <a:p>
            <a:r>
              <a:t>2</a:t>
            </a:r>
          </a:p>
        </p:txBody>
      </p:sp>
      <p:sp>
        <p:nvSpPr>
          <p:cNvPr id="1059" name="Rectangle 27"/>
          <p:cNvSpPr txBox="1"/>
          <p:nvPr/>
        </p:nvSpPr>
        <p:spPr>
          <a:xfrm>
            <a:off x="4639733" y="5919046"/>
            <a:ext cx="6096595"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2655" y="3622040"/>
            <a:ext cx="4297680" cy="643890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Rechteck"/>
          <p:cNvSpPr/>
          <p:nvPr/>
        </p:nvSpPr>
        <p:spPr>
          <a:xfrm>
            <a:off x="12192000" y="6527800"/>
            <a:ext cx="12192000" cy="7188200"/>
          </a:xfrm>
          <a:prstGeom prst="rect">
            <a:avLst/>
          </a:prstGeom>
          <a:solidFill>
            <a:srgbClr val="DCD7D4"/>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063" name="Rectangle 27"/>
          <p:cNvSpPr txBox="1"/>
          <p:nvPr/>
        </p:nvSpPr>
        <p:spPr>
          <a:xfrm>
            <a:off x="14097000" y="3261360"/>
            <a:ext cx="7429500" cy="1285241"/>
          </a:xfrm>
          <a:prstGeom prst="rect">
            <a:avLst/>
          </a:prstGeom>
          <a:ln w="12700">
            <a:miter lim="400000"/>
          </a:ln>
        </p:spPr>
        <p:txBody>
          <a:bodyPr lIns="45719" rIns="45719">
            <a:spAutoFit/>
          </a:bodyPr>
          <a:lstStyle/>
          <a:p>
            <a:r>
              <a:t>Design Concept </a:t>
            </a:r>
          </a:p>
        </p:txBody>
      </p:sp>
      <p:sp>
        <p:nvSpPr>
          <p:cNvPr id="1064" name="Nos etoano jaom froan modern clean creative form design."/>
          <p:cNvSpPr txBox="1"/>
          <p:nvPr/>
        </p:nvSpPr>
        <p:spPr>
          <a:xfrm>
            <a:off x="1905000" y="10252710"/>
            <a:ext cx="7937500" cy="1558291"/>
          </a:xfrm>
          <a:prstGeom prst="rect">
            <a:avLst/>
          </a:prstGeom>
          <a:ln w="12700">
            <a:miter lim="400000"/>
          </a:ln>
        </p:spPr>
        <p:txBody>
          <a:bodyPr lIns="45719" rIns="45719" anchor="ctr">
            <a:spAutoFit/>
          </a:bodyPr>
          <a:lstStyle>
            <a:lvl1pPr>
              <a:lnSpc>
                <a:spcPct val="110000"/>
              </a:lnSpc>
              <a:defRPr sz="4000" spc="79">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Nos etoano jaom froan modern clean creative form design.</a:t>
            </a:r>
          </a:p>
        </p:txBody>
      </p:sp>
      <p:sp>
        <p:nvSpPr>
          <p:cNvPr id="1065" name="At vero eos et accusam eton justo fosduo dolo etoma jam rebum."/>
          <p:cNvSpPr txBox="1"/>
          <p:nvPr/>
        </p:nvSpPr>
        <p:spPr>
          <a:xfrm>
            <a:off x="14097000" y="8474709"/>
            <a:ext cx="7429500" cy="1236982"/>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At vero eos et accusam eton justo fosduo dolo etoma jam rebum.</a:t>
            </a:r>
          </a:p>
        </p:txBody>
      </p:sp>
      <p:sp>
        <p:nvSpPr>
          <p:cNvPr id="1066" name="Nosotrad sea takimata sanctus est norem ipsusit frand drion for the druamen."/>
          <p:cNvSpPr txBox="1"/>
          <p:nvPr/>
        </p:nvSpPr>
        <p:spPr>
          <a:xfrm>
            <a:off x="14097000" y="10574019"/>
            <a:ext cx="7429500" cy="123698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Nosotrad sea takimata sanctus est norem ipsusit frand drion for the druamen.</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728720" y="1776095"/>
            <a:ext cx="4290060" cy="6469380"/>
          </a:xfrm>
          <a:prstGeom prst="rect">
            <a:avLst/>
          </a:prstGeom>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p:cNvSpPr/>
          <p:nvPr/>
        </p:nvSpPr>
        <p:spPr>
          <a:xfrm>
            <a:off x="11211312" y="-1"/>
            <a:ext cx="13172688" cy="13716001"/>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grpSp>
        <p:nvGrpSpPr>
          <p:cNvPr id="4" name="Gruppieren"/>
          <p:cNvGrpSpPr/>
          <p:nvPr/>
        </p:nvGrpSpPr>
        <p:grpSpPr>
          <a:xfrm>
            <a:off x="9190149" y="2780187"/>
            <a:ext cx="4042327" cy="8155626"/>
            <a:chOff x="0" y="0"/>
            <a:chExt cx="4042326" cy="8155624"/>
          </a:xfrm>
        </p:grpSpPr>
        <p:sp>
          <p:nvSpPr>
            <p:cNvPr id="5" name="Abgerundetes Rechteck"/>
            <p:cNvSpPr/>
            <p:nvPr/>
          </p:nvSpPr>
          <p:spPr>
            <a:xfrm>
              <a:off x="29728" y="0"/>
              <a:ext cx="3982869" cy="8155625"/>
            </a:xfrm>
            <a:prstGeom prst="roundRect">
              <a:avLst>
                <a:gd name="adj" fmla="val 14497"/>
              </a:avLst>
            </a:prstGeom>
            <a:solidFill>
              <a:srgbClr val="FCFCFC"/>
            </a:solidFill>
            <a:ln w="12700" cap="flat">
              <a:noFill/>
              <a:miter lim="400000"/>
            </a:ln>
            <a:effectLst>
              <a:outerShdw blurRad="177800" dist="76200" dir="5400000" rotWithShape="0">
                <a:srgbClr val="000000">
                  <a:alpha val="40000"/>
                </a:srgbClr>
              </a:outerShdw>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nvGrpSpPr>
            <p:cNvPr id="6" name="Gruppieren"/>
            <p:cNvGrpSpPr/>
            <p:nvPr/>
          </p:nvGrpSpPr>
          <p:grpSpPr>
            <a:xfrm>
              <a:off x="-1" y="1063602"/>
              <a:ext cx="4042328" cy="1962067"/>
              <a:chOff x="0" y="0"/>
              <a:chExt cx="4042326" cy="1962066"/>
            </a:xfrm>
          </p:grpSpPr>
          <p:sp>
            <p:nvSpPr>
              <p:cNvPr id="7" name="Form"/>
              <p:cNvSpPr/>
              <p:nvPr/>
            </p:nvSpPr>
            <p:spPr>
              <a:xfrm>
                <a:off x="0" y="0"/>
                <a:ext cx="98760" cy="3035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0960"/>
                      <a:pt x="0" y="19920"/>
                    </a:cubicBezTo>
                    <a:lnTo>
                      <a:pt x="0" y="1680"/>
                    </a:lnTo>
                    <a:cubicBezTo>
                      <a:pt x="0" y="640"/>
                      <a:pt x="2260" y="0"/>
                      <a:pt x="5274" y="0"/>
                    </a:cubicBezTo>
                    <a:lnTo>
                      <a:pt x="21600" y="0"/>
                    </a:lnTo>
                    <a:lnTo>
                      <a:pt x="21600" y="21600"/>
                    </a:lnTo>
                  </a:path>
                </a:pathLst>
              </a:custGeom>
              <a:solidFill>
                <a:srgbClr val="FCFCF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8" name="Form"/>
              <p:cNvSpPr/>
              <p:nvPr/>
            </p:nvSpPr>
            <p:spPr>
              <a:xfrm>
                <a:off x="0" y="674381"/>
                <a:ext cx="118738" cy="57334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404" y="21600"/>
                    </a:lnTo>
                    <a:cubicBezTo>
                      <a:pt x="1887" y="21600"/>
                      <a:pt x="0" y="21258"/>
                      <a:pt x="0" y="20704"/>
                    </a:cubicBezTo>
                    <a:lnTo>
                      <a:pt x="0" y="896"/>
                    </a:lnTo>
                    <a:cubicBezTo>
                      <a:pt x="0" y="384"/>
                      <a:pt x="1887" y="0"/>
                      <a:pt x="4404" y="0"/>
                    </a:cubicBezTo>
                    <a:lnTo>
                      <a:pt x="21600" y="0"/>
                    </a:lnTo>
                    <a:lnTo>
                      <a:pt x="21600" y="21600"/>
                    </a:lnTo>
                  </a:path>
                </a:pathLst>
              </a:custGeom>
              <a:solidFill>
                <a:srgbClr val="FCFCF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9" name="Form"/>
              <p:cNvSpPr/>
              <p:nvPr/>
            </p:nvSpPr>
            <p:spPr>
              <a:xfrm>
                <a:off x="0" y="1403712"/>
                <a:ext cx="98760" cy="558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1249"/>
                      <a:pt x="0" y="20680"/>
                    </a:cubicBezTo>
                    <a:lnTo>
                      <a:pt x="0" y="920"/>
                    </a:lnTo>
                    <a:cubicBezTo>
                      <a:pt x="0" y="394"/>
                      <a:pt x="2260" y="0"/>
                      <a:pt x="5274" y="0"/>
                    </a:cubicBezTo>
                    <a:lnTo>
                      <a:pt x="21600" y="0"/>
                    </a:lnTo>
                    <a:lnTo>
                      <a:pt x="21600" y="21600"/>
                    </a:lnTo>
                  </a:path>
                </a:pathLst>
              </a:custGeom>
              <a:solidFill>
                <a:srgbClr val="FCFCF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10" name="Form"/>
              <p:cNvSpPr/>
              <p:nvPr/>
            </p:nvSpPr>
            <p:spPr>
              <a:xfrm>
                <a:off x="3958552" y="790882"/>
                <a:ext cx="83775" cy="991743"/>
              </a:xfrm>
              <a:custGeom>
                <a:avLst/>
                <a:gdLst/>
                <a:ahLst/>
                <a:cxnLst>
                  <a:cxn ang="0">
                    <a:pos x="wd2" y="hd2"/>
                  </a:cxn>
                  <a:cxn ang="5400000">
                    <a:pos x="wd2" y="hd2"/>
                  </a:cxn>
                  <a:cxn ang="10800000">
                    <a:pos x="wd2" y="hd2"/>
                  </a:cxn>
                  <a:cxn ang="16200000">
                    <a:pos x="wd2" y="hd2"/>
                  </a:cxn>
                </a:cxnLst>
                <a:rect l="0" t="0" r="r" b="b"/>
                <a:pathLst>
                  <a:path w="21600" h="21600" extrusionOk="0">
                    <a:moveTo>
                      <a:pt x="15386" y="21600"/>
                    </a:moveTo>
                    <a:lnTo>
                      <a:pt x="0" y="21600"/>
                    </a:lnTo>
                    <a:lnTo>
                      <a:pt x="0" y="0"/>
                    </a:lnTo>
                    <a:lnTo>
                      <a:pt x="15386" y="0"/>
                    </a:lnTo>
                    <a:cubicBezTo>
                      <a:pt x="19233" y="0"/>
                      <a:pt x="21600" y="372"/>
                      <a:pt x="21600" y="867"/>
                    </a:cubicBezTo>
                    <a:lnTo>
                      <a:pt x="21600" y="20733"/>
                    </a:lnTo>
                    <a:cubicBezTo>
                      <a:pt x="21600" y="21146"/>
                      <a:pt x="18641" y="21600"/>
                      <a:pt x="15386" y="21600"/>
                    </a:cubicBezTo>
                  </a:path>
                </a:pathLst>
              </a:custGeom>
              <a:solidFill>
                <a:srgbClr val="FCFCF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sp>
        <p:nvSpPr>
          <p:cNvPr id="11" name="Mobile App"/>
          <p:cNvSpPr txBox="1"/>
          <p:nvPr/>
        </p:nvSpPr>
        <p:spPr>
          <a:xfrm>
            <a:off x="2853266" y="4622800"/>
            <a:ext cx="5181700" cy="2479041"/>
          </a:xfrm>
          <a:prstGeom prst="rect">
            <a:avLst/>
          </a:prstGeom>
          <a:ln w="12700">
            <a:miter lim="400000"/>
          </a:ln>
        </p:spPr>
        <p:txBody>
          <a:bodyPr lIns="45719" rIns="45719" anchor="ctr">
            <a:spAutoFit/>
          </a:bodyPr>
          <a:lstStyle/>
          <a:p>
            <a:r>
              <a:t>Mobile</a:t>
            </a:r>
            <a:br/>
            <a:r>
              <a:t>App</a:t>
            </a:r>
          </a:p>
        </p:txBody>
      </p:sp>
      <p:sp>
        <p:nvSpPr>
          <p:cNvPr id="12" name="Uno etoaus jaom froau cohe indan in the onda cornso."/>
          <p:cNvSpPr txBox="1"/>
          <p:nvPr/>
        </p:nvSpPr>
        <p:spPr>
          <a:xfrm>
            <a:off x="2853266" y="8527892"/>
            <a:ext cx="5032168" cy="240792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etoaus jaom froau cohe indan in the onda cornso.</a:t>
            </a:r>
          </a:p>
        </p:txBody>
      </p:sp>
      <p:sp>
        <p:nvSpPr>
          <p:cNvPr id="13" name="Form"/>
          <p:cNvSpPr/>
          <p:nvPr/>
        </p:nvSpPr>
        <p:spPr>
          <a:xfrm>
            <a:off x="16114366" y="2962768"/>
            <a:ext cx="553210" cy="584201"/>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 name="Form"/>
          <p:cNvSpPr/>
          <p:nvPr/>
        </p:nvSpPr>
        <p:spPr>
          <a:xfrm>
            <a:off x="16114366" y="9427052"/>
            <a:ext cx="545822" cy="609601"/>
          </a:xfrm>
          <a:custGeom>
            <a:avLst/>
            <a:gdLst/>
            <a:ahLst/>
            <a:cxnLst>
              <a:cxn ang="0">
                <a:pos x="wd2" y="hd2"/>
              </a:cxn>
              <a:cxn ang="5400000">
                <a:pos x="wd2" y="hd2"/>
              </a:cxn>
              <a:cxn ang="10800000">
                <a:pos x="wd2" y="hd2"/>
              </a:cxn>
              <a:cxn ang="16200000">
                <a:pos x="wd2" y="hd2"/>
              </a:cxn>
            </a:cxnLst>
            <a:rect l="0" t="0" r="r" b="b"/>
            <a:pathLst>
              <a:path w="21600" h="21600" extrusionOk="0">
                <a:moveTo>
                  <a:pt x="8213" y="0"/>
                </a:moveTo>
                <a:cubicBezTo>
                  <a:pt x="8068" y="0"/>
                  <a:pt x="7920" y="50"/>
                  <a:pt x="7809" y="150"/>
                </a:cubicBezTo>
                <a:cubicBezTo>
                  <a:pt x="7586" y="350"/>
                  <a:pt x="7586" y="674"/>
                  <a:pt x="7809" y="874"/>
                </a:cubicBezTo>
                <a:lnTo>
                  <a:pt x="9454" y="2347"/>
                </a:lnTo>
                <a:cubicBezTo>
                  <a:pt x="7089" y="2587"/>
                  <a:pt x="4861" y="3548"/>
                  <a:pt x="3165" y="5107"/>
                </a:cubicBezTo>
                <a:cubicBezTo>
                  <a:pt x="1113" y="6944"/>
                  <a:pt x="0" y="9339"/>
                  <a:pt x="0" y="11936"/>
                </a:cubicBezTo>
                <a:cubicBezTo>
                  <a:pt x="0" y="14493"/>
                  <a:pt x="1113" y="16928"/>
                  <a:pt x="3165" y="18766"/>
                </a:cubicBezTo>
                <a:cubicBezTo>
                  <a:pt x="5218" y="20604"/>
                  <a:pt x="7893" y="21600"/>
                  <a:pt x="10793" y="21600"/>
                </a:cubicBezTo>
                <a:cubicBezTo>
                  <a:pt x="13649" y="21600"/>
                  <a:pt x="16382" y="20604"/>
                  <a:pt x="18435" y="18766"/>
                </a:cubicBezTo>
                <a:cubicBezTo>
                  <a:pt x="20487" y="16928"/>
                  <a:pt x="21600" y="14533"/>
                  <a:pt x="21600" y="11936"/>
                </a:cubicBezTo>
                <a:cubicBezTo>
                  <a:pt x="21555" y="9339"/>
                  <a:pt x="20387" y="6905"/>
                  <a:pt x="18379" y="5107"/>
                </a:cubicBezTo>
                <a:cubicBezTo>
                  <a:pt x="18156" y="4907"/>
                  <a:pt x="17807" y="4907"/>
                  <a:pt x="17584" y="5107"/>
                </a:cubicBezTo>
                <a:cubicBezTo>
                  <a:pt x="17361" y="5306"/>
                  <a:pt x="17361" y="5619"/>
                  <a:pt x="17584" y="5818"/>
                </a:cubicBezTo>
                <a:cubicBezTo>
                  <a:pt x="19413" y="7456"/>
                  <a:pt x="20387" y="9621"/>
                  <a:pt x="20387" y="11899"/>
                </a:cubicBezTo>
                <a:cubicBezTo>
                  <a:pt x="20387" y="14216"/>
                  <a:pt x="19413" y="16369"/>
                  <a:pt x="17584" y="17967"/>
                </a:cubicBezTo>
                <a:cubicBezTo>
                  <a:pt x="13836" y="21323"/>
                  <a:pt x="7722" y="21323"/>
                  <a:pt x="3974" y="17967"/>
                </a:cubicBezTo>
                <a:cubicBezTo>
                  <a:pt x="2145" y="16329"/>
                  <a:pt x="1157" y="14176"/>
                  <a:pt x="1157" y="11899"/>
                </a:cubicBezTo>
                <a:cubicBezTo>
                  <a:pt x="1157" y="9581"/>
                  <a:pt x="2145" y="7416"/>
                  <a:pt x="3974" y="5818"/>
                </a:cubicBezTo>
                <a:cubicBezTo>
                  <a:pt x="5447" y="4500"/>
                  <a:pt x="7279" y="3701"/>
                  <a:pt x="9287" y="3421"/>
                </a:cubicBezTo>
                <a:lnTo>
                  <a:pt x="7851" y="4707"/>
                </a:lnTo>
                <a:cubicBezTo>
                  <a:pt x="7628" y="4907"/>
                  <a:pt x="7628" y="5219"/>
                  <a:pt x="7851" y="5419"/>
                </a:cubicBezTo>
                <a:cubicBezTo>
                  <a:pt x="7985" y="5539"/>
                  <a:pt x="8121" y="5581"/>
                  <a:pt x="8255" y="5581"/>
                </a:cubicBezTo>
                <a:cubicBezTo>
                  <a:pt x="8389" y="5581"/>
                  <a:pt x="8570" y="5539"/>
                  <a:pt x="8660" y="5419"/>
                </a:cubicBezTo>
                <a:lnTo>
                  <a:pt x="11197" y="3146"/>
                </a:lnTo>
                <a:cubicBezTo>
                  <a:pt x="11197" y="3106"/>
                  <a:pt x="11239" y="3111"/>
                  <a:pt x="11239" y="3071"/>
                </a:cubicBezTo>
                <a:cubicBezTo>
                  <a:pt x="11239" y="3071"/>
                  <a:pt x="11250" y="3022"/>
                  <a:pt x="11295" y="3022"/>
                </a:cubicBezTo>
                <a:cubicBezTo>
                  <a:pt x="11295" y="3022"/>
                  <a:pt x="11292" y="2984"/>
                  <a:pt x="11337" y="2984"/>
                </a:cubicBezTo>
                <a:cubicBezTo>
                  <a:pt x="11337" y="2984"/>
                  <a:pt x="11337" y="2947"/>
                  <a:pt x="11337" y="2947"/>
                </a:cubicBezTo>
                <a:cubicBezTo>
                  <a:pt x="11337" y="2947"/>
                  <a:pt x="11337" y="2909"/>
                  <a:pt x="11337" y="2909"/>
                </a:cubicBezTo>
                <a:cubicBezTo>
                  <a:pt x="11337" y="2869"/>
                  <a:pt x="11337" y="2824"/>
                  <a:pt x="11337" y="2784"/>
                </a:cubicBezTo>
                <a:cubicBezTo>
                  <a:pt x="11337" y="2744"/>
                  <a:pt x="11337" y="2712"/>
                  <a:pt x="11337" y="2672"/>
                </a:cubicBezTo>
                <a:cubicBezTo>
                  <a:pt x="11337" y="2672"/>
                  <a:pt x="11337" y="2622"/>
                  <a:pt x="11337" y="2622"/>
                </a:cubicBezTo>
                <a:cubicBezTo>
                  <a:pt x="11337" y="2622"/>
                  <a:pt x="11337" y="2584"/>
                  <a:pt x="11337" y="2585"/>
                </a:cubicBezTo>
                <a:cubicBezTo>
                  <a:pt x="11337" y="2585"/>
                  <a:pt x="11340" y="2547"/>
                  <a:pt x="11295" y="2547"/>
                </a:cubicBezTo>
                <a:cubicBezTo>
                  <a:pt x="11295" y="2547"/>
                  <a:pt x="11284" y="2510"/>
                  <a:pt x="11239" y="2510"/>
                </a:cubicBezTo>
                <a:cubicBezTo>
                  <a:pt x="11239" y="2470"/>
                  <a:pt x="11200" y="2462"/>
                  <a:pt x="11156" y="2422"/>
                </a:cubicBezTo>
                <a:lnTo>
                  <a:pt x="8618" y="150"/>
                </a:lnTo>
                <a:cubicBezTo>
                  <a:pt x="8506" y="50"/>
                  <a:pt x="8358" y="0"/>
                  <a:pt x="8213" y="0"/>
                </a:cubicBezTo>
                <a:close/>
                <a:moveTo>
                  <a:pt x="10849" y="7991"/>
                </a:moveTo>
                <a:cubicBezTo>
                  <a:pt x="10536" y="7991"/>
                  <a:pt x="10263" y="8235"/>
                  <a:pt x="10263" y="8515"/>
                </a:cubicBezTo>
                <a:lnTo>
                  <a:pt x="10263" y="11711"/>
                </a:lnTo>
                <a:cubicBezTo>
                  <a:pt x="10263" y="11991"/>
                  <a:pt x="10536" y="12223"/>
                  <a:pt x="10849" y="12223"/>
                </a:cubicBezTo>
                <a:lnTo>
                  <a:pt x="18072" y="12223"/>
                </a:lnTo>
                <a:cubicBezTo>
                  <a:pt x="18384" y="12223"/>
                  <a:pt x="18658" y="11991"/>
                  <a:pt x="18658" y="11711"/>
                </a:cubicBezTo>
                <a:cubicBezTo>
                  <a:pt x="18658" y="11432"/>
                  <a:pt x="18384" y="11187"/>
                  <a:pt x="18072" y="11187"/>
                </a:cubicBezTo>
                <a:lnTo>
                  <a:pt x="11421" y="11187"/>
                </a:lnTo>
                <a:lnTo>
                  <a:pt x="11421" y="8515"/>
                </a:lnTo>
                <a:cubicBezTo>
                  <a:pt x="11421" y="8196"/>
                  <a:pt x="11206" y="7991"/>
                  <a:pt x="10849" y="79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 name="Rectangle 27"/>
          <p:cNvSpPr txBox="1"/>
          <p:nvPr/>
        </p:nvSpPr>
        <p:spPr>
          <a:xfrm>
            <a:off x="17484173" y="2780187"/>
            <a:ext cx="4042327"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indosma takimta sanctus esto ipsusit drios.</a:t>
            </a:r>
          </a:p>
        </p:txBody>
      </p:sp>
      <p:sp>
        <p:nvSpPr>
          <p:cNvPr id="16" name="Form"/>
          <p:cNvSpPr/>
          <p:nvPr/>
        </p:nvSpPr>
        <p:spPr>
          <a:xfrm>
            <a:off x="16114366" y="6086960"/>
            <a:ext cx="489029" cy="812801"/>
          </a:xfrm>
          <a:custGeom>
            <a:avLst/>
            <a:gdLst/>
            <a:ahLst/>
            <a:cxnLst>
              <a:cxn ang="0">
                <a:pos x="wd2" y="hd2"/>
              </a:cxn>
              <a:cxn ang="5400000">
                <a:pos x="wd2" y="hd2"/>
              </a:cxn>
              <a:cxn ang="10800000">
                <a:pos x="wd2" y="hd2"/>
              </a:cxn>
              <a:cxn ang="16200000">
                <a:pos x="wd2" y="hd2"/>
              </a:cxn>
            </a:cxnLst>
            <a:rect l="0" t="0" r="r" b="b"/>
            <a:pathLst>
              <a:path w="21600" h="21600" extrusionOk="0">
                <a:moveTo>
                  <a:pt x="20632" y="9321"/>
                </a:moveTo>
                <a:cubicBezTo>
                  <a:pt x="20259" y="9321"/>
                  <a:pt x="19961" y="9456"/>
                  <a:pt x="19812" y="9635"/>
                </a:cubicBezTo>
                <a:lnTo>
                  <a:pt x="19812" y="6946"/>
                </a:lnTo>
                <a:cubicBezTo>
                  <a:pt x="19812" y="5915"/>
                  <a:pt x="18621" y="5064"/>
                  <a:pt x="16982" y="4840"/>
                </a:cubicBezTo>
                <a:lnTo>
                  <a:pt x="14524" y="403"/>
                </a:lnTo>
                <a:cubicBezTo>
                  <a:pt x="14375" y="179"/>
                  <a:pt x="14003" y="0"/>
                  <a:pt x="13630" y="0"/>
                </a:cubicBezTo>
                <a:lnTo>
                  <a:pt x="6182" y="0"/>
                </a:lnTo>
                <a:cubicBezTo>
                  <a:pt x="5735" y="0"/>
                  <a:pt x="5437" y="179"/>
                  <a:pt x="5288" y="403"/>
                </a:cubicBezTo>
                <a:lnTo>
                  <a:pt x="2830" y="4840"/>
                </a:lnTo>
                <a:cubicBezTo>
                  <a:pt x="1192" y="5019"/>
                  <a:pt x="0" y="5915"/>
                  <a:pt x="0" y="6946"/>
                </a:cubicBezTo>
                <a:lnTo>
                  <a:pt x="0" y="14654"/>
                </a:lnTo>
                <a:cubicBezTo>
                  <a:pt x="0" y="15685"/>
                  <a:pt x="1192" y="16536"/>
                  <a:pt x="2830" y="16760"/>
                </a:cubicBezTo>
                <a:lnTo>
                  <a:pt x="5288" y="21197"/>
                </a:lnTo>
                <a:cubicBezTo>
                  <a:pt x="5437" y="21421"/>
                  <a:pt x="5810" y="21600"/>
                  <a:pt x="6182" y="21600"/>
                </a:cubicBezTo>
                <a:lnTo>
                  <a:pt x="13630" y="21600"/>
                </a:lnTo>
                <a:cubicBezTo>
                  <a:pt x="14077" y="21600"/>
                  <a:pt x="14375" y="21421"/>
                  <a:pt x="14524" y="21197"/>
                </a:cubicBezTo>
                <a:lnTo>
                  <a:pt x="16982" y="16760"/>
                </a:lnTo>
                <a:cubicBezTo>
                  <a:pt x="18621" y="16581"/>
                  <a:pt x="19812" y="15685"/>
                  <a:pt x="19812" y="14654"/>
                </a:cubicBezTo>
                <a:lnTo>
                  <a:pt x="19812" y="11965"/>
                </a:lnTo>
                <a:cubicBezTo>
                  <a:pt x="19961" y="12144"/>
                  <a:pt x="20259" y="12279"/>
                  <a:pt x="20632" y="12279"/>
                </a:cubicBezTo>
                <a:cubicBezTo>
                  <a:pt x="21153" y="12279"/>
                  <a:pt x="21600" y="12010"/>
                  <a:pt x="21600" y="11696"/>
                </a:cubicBezTo>
                <a:lnTo>
                  <a:pt x="21600" y="9904"/>
                </a:lnTo>
                <a:cubicBezTo>
                  <a:pt x="21600" y="9590"/>
                  <a:pt x="21153" y="9321"/>
                  <a:pt x="20632" y="9321"/>
                </a:cubicBezTo>
                <a:close/>
                <a:moveTo>
                  <a:pt x="6852" y="1210"/>
                </a:moveTo>
                <a:lnTo>
                  <a:pt x="12886" y="1210"/>
                </a:lnTo>
                <a:lnTo>
                  <a:pt x="14897" y="4840"/>
                </a:lnTo>
                <a:lnTo>
                  <a:pt x="4767" y="4840"/>
                </a:lnTo>
                <a:lnTo>
                  <a:pt x="6852" y="1210"/>
                </a:lnTo>
                <a:close/>
                <a:moveTo>
                  <a:pt x="12886" y="20390"/>
                </a:moveTo>
                <a:lnTo>
                  <a:pt x="6852" y="20390"/>
                </a:lnTo>
                <a:lnTo>
                  <a:pt x="4841" y="16760"/>
                </a:lnTo>
                <a:lnTo>
                  <a:pt x="14971" y="16760"/>
                </a:lnTo>
                <a:lnTo>
                  <a:pt x="12886" y="20390"/>
                </a:lnTo>
                <a:close/>
                <a:moveTo>
                  <a:pt x="17876" y="14654"/>
                </a:moveTo>
                <a:cubicBezTo>
                  <a:pt x="17876" y="15192"/>
                  <a:pt x="17131" y="15640"/>
                  <a:pt x="16237" y="15640"/>
                </a:cubicBezTo>
                <a:lnTo>
                  <a:pt x="3501" y="15640"/>
                </a:lnTo>
                <a:cubicBezTo>
                  <a:pt x="2607" y="15640"/>
                  <a:pt x="1862" y="15192"/>
                  <a:pt x="1862" y="14654"/>
                </a:cubicBezTo>
                <a:lnTo>
                  <a:pt x="1862" y="6991"/>
                </a:lnTo>
                <a:cubicBezTo>
                  <a:pt x="1862" y="6453"/>
                  <a:pt x="2607" y="6005"/>
                  <a:pt x="3501" y="6005"/>
                </a:cubicBezTo>
                <a:cubicBezTo>
                  <a:pt x="3501" y="6005"/>
                  <a:pt x="3501" y="6005"/>
                  <a:pt x="3501" y="6005"/>
                </a:cubicBezTo>
                <a:cubicBezTo>
                  <a:pt x="3501" y="6005"/>
                  <a:pt x="3501" y="6005"/>
                  <a:pt x="3501" y="6005"/>
                </a:cubicBezTo>
                <a:lnTo>
                  <a:pt x="16237" y="6005"/>
                </a:lnTo>
                <a:cubicBezTo>
                  <a:pt x="17131" y="6005"/>
                  <a:pt x="17876" y="6453"/>
                  <a:pt x="17876" y="6991"/>
                </a:cubicBezTo>
                <a:lnTo>
                  <a:pt x="17876" y="14654"/>
                </a:ln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 name="Rectangle 27"/>
          <p:cNvSpPr txBox="1"/>
          <p:nvPr/>
        </p:nvSpPr>
        <p:spPr>
          <a:xfrm>
            <a:off x="17484173" y="6086960"/>
            <a:ext cx="4042327"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indosma takimta sanctus esto ipsusit drios.</a:t>
            </a:r>
          </a:p>
        </p:txBody>
      </p:sp>
      <p:sp>
        <p:nvSpPr>
          <p:cNvPr id="18" name="Rectangle 27"/>
          <p:cNvSpPr txBox="1"/>
          <p:nvPr/>
        </p:nvSpPr>
        <p:spPr>
          <a:xfrm>
            <a:off x="17484173" y="9324340"/>
            <a:ext cx="4042327"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indosma takimta sanctus esto ipsusit drios.</a:t>
            </a:r>
          </a:p>
        </p:txBody>
      </p:sp>
      <p:pic>
        <p:nvPicPr>
          <p:cNvPr id="30" name="图片占位符 29" descr="图片包含 工程绘图&#10;&#10;描述已自动生成"/>
          <p:cNvPicPr>
            <a:picLocks noGrp="1" noChangeAspect="1"/>
          </p:cNvPicPr>
          <p:nvPr>
            <p:ph type="pic" idx="28"/>
          </p:nvPr>
        </p:nvPicPr>
        <p:blipFill>
          <a:blip r:embed="rId2" cstate="print">
            <a:extLst>
              <a:ext uri="{28A0092B-C50C-407E-A947-70E740481C1C}">
                <a14:useLocalDpi xmlns:a14="http://schemas.microsoft.com/office/drawing/2010/main" val="0"/>
              </a:ext>
            </a:extLst>
          </a:blip>
          <a:srcRect/>
          <a:stretch>
            <a:fillRect/>
          </a:stretch>
        </p:blipFill>
        <p:spPr/>
      </p:pic>
      <p:grpSp>
        <p:nvGrpSpPr>
          <p:cNvPr id="19" name="Gruppieren"/>
          <p:cNvGrpSpPr/>
          <p:nvPr/>
        </p:nvGrpSpPr>
        <p:grpSpPr>
          <a:xfrm>
            <a:off x="10145220" y="2907628"/>
            <a:ext cx="2132186" cy="347241"/>
            <a:chOff x="0" y="0"/>
            <a:chExt cx="2132184" cy="347239"/>
          </a:xfrm>
        </p:grpSpPr>
        <p:grpSp>
          <p:nvGrpSpPr>
            <p:cNvPr id="20" name="Gruppieren"/>
            <p:cNvGrpSpPr/>
            <p:nvPr/>
          </p:nvGrpSpPr>
          <p:grpSpPr>
            <a:xfrm>
              <a:off x="0" y="0"/>
              <a:ext cx="2132185" cy="347240"/>
              <a:chOff x="0" y="0"/>
              <a:chExt cx="2132184" cy="347239"/>
            </a:xfrm>
          </p:grpSpPr>
          <p:grpSp>
            <p:nvGrpSpPr>
              <p:cNvPr id="24" name="Gruppieren"/>
              <p:cNvGrpSpPr/>
              <p:nvPr/>
            </p:nvGrpSpPr>
            <p:grpSpPr>
              <a:xfrm>
                <a:off x="0" y="70924"/>
                <a:ext cx="2132185" cy="276316"/>
                <a:chOff x="0" y="0"/>
                <a:chExt cx="2132184" cy="276315"/>
              </a:xfrm>
            </p:grpSpPr>
            <p:sp>
              <p:nvSpPr>
                <p:cNvPr id="26" name="Form"/>
                <p:cNvSpPr/>
                <p:nvPr/>
              </p:nvSpPr>
              <p:spPr>
                <a:xfrm>
                  <a:off x="0" y="0"/>
                  <a:ext cx="89495" cy="894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FCFCFC"/>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7" name="Form"/>
                <p:cNvSpPr/>
                <p:nvPr/>
              </p:nvSpPr>
              <p:spPr>
                <a:xfrm>
                  <a:off x="82488" y="0"/>
                  <a:ext cx="1967209" cy="276316"/>
                </a:xfrm>
                <a:custGeom>
                  <a:avLst/>
                  <a:gdLst/>
                  <a:ahLst/>
                  <a:cxnLst>
                    <a:cxn ang="0">
                      <a:pos x="wd2" y="hd2"/>
                    </a:cxn>
                    <a:cxn ang="5400000">
                      <a:pos x="wd2" y="hd2"/>
                    </a:cxn>
                    <a:cxn ang="10800000">
                      <a:pos x="wd2" y="hd2"/>
                    </a:cxn>
                    <a:cxn ang="16200000">
                      <a:pos x="wd2" y="hd2"/>
                    </a:cxn>
                  </a:cxnLst>
                  <a:rect l="0" t="0" r="r" b="b"/>
                  <a:pathLst>
                    <a:path w="21600" h="21589" extrusionOk="0">
                      <a:moveTo>
                        <a:pt x="0" y="0"/>
                      </a:moveTo>
                      <a:cubicBezTo>
                        <a:pt x="4" y="4123"/>
                        <a:pt x="17" y="7416"/>
                        <a:pt x="135" y="10314"/>
                      </a:cubicBezTo>
                      <a:cubicBezTo>
                        <a:pt x="353" y="15199"/>
                        <a:pt x="892" y="19035"/>
                        <a:pt x="1578" y="20584"/>
                      </a:cubicBezTo>
                      <a:cubicBezTo>
                        <a:pt x="2072" y="21600"/>
                        <a:pt x="2594" y="21589"/>
                        <a:pt x="3384" y="21589"/>
                      </a:cubicBezTo>
                      <a:lnTo>
                        <a:pt x="18216" y="21589"/>
                      </a:lnTo>
                      <a:cubicBezTo>
                        <a:pt x="19006" y="21589"/>
                        <a:pt x="19528" y="21600"/>
                        <a:pt x="20022" y="20584"/>
                      </a:cubicBezTo>
                      <a:cubicBezTo>
                        <a:pt x="20708" y="19035"/>
                        <a:pt x="21247" y="15199"/>
                        <a:pt x="21465" y="10314"/>
                      </a:cubicBezTo>
                      <a:cubicBezTo>
                        <a:pt x="21583" y="7416"/>
                        <a:pt x="21596" y="4123"/>
                        <a:pt x="21600" y="0"/>
                      </a:cubicBezTo>
                      <a:lnTo>
                        <a:pt x="0" y="0"/>
                      </a:lnTo>
                      <a:close/>
                    </a:path>
                  </a:pathLst>
                </a:custGeom>
                <a:solidFill>
                  <a:srgbClr val="FCFCFC"/>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28" name="Form"/>
                <p:cNvSpPr/>
                <p:nvPr/>
              </p:nvSpPr>
              <p:spPr>
                <a:xfrm flipH="1">
                  <a:off x="2042690" y="0"/>
                  <a:ext cx="89495" cy="894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FCFCFC"/>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sp>
            <p:nvSpPr>
              <p:cNvPr id="25" name="Rechteck"/>
              <p:cNvSpPr/>
              <p:nvPr/>
            </p:nvSpPr>
            <p:spPr>
              <a:xfrm>
                <a:off x="3615" y="0"/>
                <a:ext cx="2124954" cy="70925"/>
              </a:xfrm>
              <a:prstGeom prst="rect">
                <a:avLst/>
              </a:prstGeom>
              <a:solidFill>
                <a:srgbClr val="FCFCFC"/>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nvGrpSpPr>
            <p:cNvPr id="21" name="Gruppieren"/>
            <p:cNvGrpSpPr/>
            <p:nvPr/>
          </p:nvGrpSpPr>
          <p:grpSpPr>
            <a:xfrm>
              <a:off x="690398" y="123248"/>
              <a:ext cx="751389" cy="83954"/>
              <a:chOff x="575803" y="101758"/>
              <a:chExt cx="751387" cy="83952"/>
            </a:xfrm>
          </p:grpSpPr>
          <p:sp>
            <p:nvSpPr>
              <p:cNvPr id="22" name="Form"/>
              <p:cNvSpPr/>
              <p:nvPr/>
            </p:nvSpPr>
            <p:spPr>
              <a:xfrm>
                <a:off x="575803" y="118548"/>
                <a:ext cx="526039" cy="50373"/>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lnTo>
                      <a:pt x="1119" y="21600"/>
                    </a:lnTo>
                    <a:cubicBezTo>
                      <a:pt x="473" y="21600"/>
                      <a:pt x="0" y="17280"/>
                      <a:pt x="0" y="10800"/>
                    </a:cubicBezTo>
                    <a:cubicBezTo>
                      <a:pt x="0" y="4320"/>
                      <a:pt x="473" y="0"/>
                      <a:pt x="1119" y="0"/>
                    </a:cubicBezTo>
                    <a:lnTo>
                      <a:pt x="20524" y="0"/>
                    </a:lnTo>
                    <a:cubicBezTo>
                      <a:pt x="21127" y="0"/>
                      <a:pt x="21600" y="4320"/>
                      <a:pt x="21600" y="10800"/>
                    </a:cubicBezTo>
                    <a:cubicBezTo>
                      <a:pt x="21600" y="16416"/>
                      <a:pt x="21127" y="21600"/>
                      <a:pt x="20524" y="21600"/>
                    </a:cubicBezTo>
                  </a:path>
                </a:pathLst>
              </a:custGeom>
              <a:solidFill>
                <a:srgbClr val="ECECE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3" name="Gruppieren"/>
              <p:cNvSpPr/>
              <p:nvPr/>
            </p:nvSpPr>
            <p:spPr>
              <a:xfrm>
                <a:off x="1243238" y="101758"/>
                <a:ext cx="83954" cy="83953"/>
              </a:xfrm>
              <a:custGeom>
                <a:avLst/>
                <a:gdLst/>
                <a:ahLst/>
                <a:cxnLst>
                  <a:cxn ang="0">
                    <a:pos x="wd2" y="hd2"/>
                  </a:cxn>
                  <a:cxn ang="5400000">
                    <a:pos x="wd2" y="hd2"/>
                  </a:cxn>
                  <a:cxn ang="10800000">
                    <a:pos x="wd2" y="hd2"/>
                  </a:cxn>
                  <a:cxn ang="16200000">
                    <a:pos x="wd2" y="hd2"/>
                  </a:cxn>
                </a:cxnLst>
                <a:rect l="0" t="0" r="r" b="b"/>
                <a:pathLst>
                  <a:path w="21318" h="21318" extrusionOk="0">
                    <a:moveTo>
                      <a:pt x="11481" y="36"/>
                    </a:moveTo>
                    <a:cubicBezTo>
                      <a:pt x="13477" y="217"/>
                      <a:pt x="14930" y="762"/>
                      <a:pt x="16563" y="1851"/>
                    </a:cubicBezTo>
                    <a:cubicBezTo>
                      <a:pt x="18015" y="2940"/>
                      <a:pt x="19286" y="4210"/>
                      <a:pt x="20193" y="6025"/>
                    </a:cubicBezTo>
                    <a:cubicBezTo>
                      <a:pt x="20919" y="7841"/>
                      <a:pt x="21464" y="9656"/>
                      <a:pt x="21282" y="11471"/>
                    </a:cubicBezTo>
                    <a:cubicBezTo>
                      <a:pt x="21101" y="13467"/>
                      <a:pt x="20556" y="14920"/>
                      <a:pt x="19467" y="16553"/>
                    </a:cubicBezTo>
                    <a:cubicBezTo>
                      <a:pt x="18378" y="18187"/>
                      <a:pt x="16926" y="19457"/>
                      <a:pt x="15293" y="20183"/>
                    </a:cubicBezTo>
                    <a:cubicBezTo>
                      <a:pt x="13477" y="21091"/>
                      <a:pt x="11662" y="21454"/>
                      <a:pt x="9847" y="21272"/>
                    </a:cubicBezTo>
                    <a:cubicBezTo>
                      <a:pt x="7851" y="21091"/>
                      <a:pt x="6398" y="20546"/>
                      <a:pt x="4765" y="19457"/>
                    </a:cubicBezTo>
                    <a:cubicBezTo>
                      <a:pt x="3131" y="18368"/>
                      <a:pt x="1861" y="17098"/>
                      <a:pt x="1135" y="15283"/>
                    </a:cubicBezTo>
                    <a:cubicBezTo>
                      <a:pt x="227" y="13467"/>
                      <a:pt x="-136" y="11834"/>
                      <a:pt x="46" y="9837"/>
                    </a:cubicBezTo>
                    <a:cubicBezTo>
                      <a:pt x="227" y="8022"/>
                      <a:pt x="772" y="6388"/>
                      <a:pt x="1861" y="4755"/>
                    </a:cubicBezTo>
                    <a:cubicBezTo>
                      <a:pt x="2950" y="3121"/>
                      <a:pt x="4220" y="2032"/>
                      <a:pt x="6035" y="1125"/>
                    </a:cubicBezTo>
                    <a:cubicBezTo>
                      <a:pt x="7851" y="399"/>
                      <a:pt x="9484" y="-146"/>
                      <a:pt x="11481" y="36"/>
                    </a:cubicBezTo>
                  </a:path>
                </a:pathLst>
              </a:custGeom>
              <a:solidFill>
                <a:srgbClr val="ECECEC"/>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About our…"/>
          <p:cNvSpPr txBox="1"/>
          <p:nvPr/>
        </p:nvSpPr>
        <p:spPr>
          <a:xfrm>
            <a:off x="2853266" y="1905000"/>
            <a:ext cx="8890001" cy="2479041"/>
          </a:xfrm>
          <a:prstGeom prst="rect">
            <a:avLst/>
          </a:prstGeom>
          <a:ln w="12700">
            <a:miter lim="400000"/>
          </a:ln>
        </p:spPr>
        <p:txBody>
          <a:bodyPr lIns="45719" rIns="45719" anchor="ctr">
            <a:spAutoFit/>
          </a:bodyPr>
          <a:lstStyle/>
          <a:p>
            <a:r>
              <a:t>About our</a:t>
            </a:r>
          </a:p>
          <a:p>
            <a:r>
              <a:t>Company</a:t>
            </a:r>
          </a:p>
        </p:txBody>
      </p:sp>
      <p:sp>
        <p:nvSpPr>
          <p:cNvPr id="583" name="Uno etoa jaom froan modern clean creative form in design."/>
          <p:cNvSpPr txBox="1"/>
          <p:nvPr/>
        </p:nvSpPr>
        <p:spPr>
          <a:xfrm>
            <a:off x="2853266" y="5384164"/>
            <a:ext cx="8890001"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creative form in design.</a:t>
            </a:r>
          </a:p>
        </p:txBody>
      </p:sp>
      <p:sp>
        <p:nvSpPr>
          <p:cNvPr id="584" name="At vero eos et accusam eto justo fosduo dolores etoma jam rebum. Steot clita kuasd gubergren, nosotrad sea takimata sanctus est Lorem ipsusit frand drin for the druamet esnod vordas mir indasu merada porda verinsa burdsa mesa."/>
          <p:cNvSpPr txBox="1"/>
          <p:nvPr/>
        </p:nvSpPr>
        <p:spPr>
          <a:xfrm>
            <a:off x="2853266" y="7975599"/>
            <a:ext cx="8890001" cy="3111501"/>
          </a:xfrm>
          <a:prstGeom prst="rect">
            <a:avLst/>
          </a:prstGeom>
          <a:ln w="12700">
            <a:miter lim="400000"/>
          </a:ln>
        </p:spPr>
        <p:txBody>
          <a:bodyPr lIns="45719" rIns="45719" anchor="ctr">
            <a:spAutoFit/>
          </a:bodyPr>
          <a:lstStyle>
            <a:lvl1pPr>
              <a:lnSpc>
                <a:spcPct val="120000"/>
              </a:lnSpc>
              <a:defRPr sz="3000" spc="29">
                <a:solidFill>
                  <a:srgbClr val="5E5E5E"/>
                </a:solidFill>
                <a:latin typeface="Open Sans Light" panose="020B0306030504020204"/>
                <a:ea typeface="Open Sans Light" panose="020B0306030504020204"/>
                <a:cs typeface="Open Sans Light" panose="020B0306030504020204"/>
                <a:sym typeface="Open Sans Light" panose="020B0306030504020204"/>
              </a:defRPr>
            </a:lvl1pPr>
          </a:lstStyle>
          <a:p>
            <a:r>
              <a:t>At vero eos et accusam eto justo fosduo dolores etoma jam rebum. Steot clita kuasd gubergren, nosotrad sea takimata sanctus est Lorem ipsusit frand drin for the druamet esnod vordas mir indasu merada porda verinsa burdsa mesa.</a:t>
            </a:r>
          </a:p>
        </p:txBody>
      </p:sp>
      <p:sp>
        <p:nvSpPr>
          <p:cNvPr id="585" name="Rechteck"/>
          <p:cNvSpPr/>
          <p:nvPr/>
        </p:nvSpPr>
        <p:spPr>
          <a:xfrm>
            <a:off x="14474428" y="7874000"/>
            <a:ext cx="2540001" cy="3937000"/>
          </a:xfrm>
          <a:prstGeom prst="rect">
            <a:avLst/>
          </a:prstGeom>
          <a:solidFill>
            <a:srgbClr val="788273"/>
          </a:solidFill>
          <a:ln w="12700">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pic>
        <p:nvPicPr>
          <p:cNvPr id="3" name="图片占位符 2"/>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a:xfrm>
            <a:off x="17014190" y="3771900"/>
            <a:ext cx="5887720" cy="8039100"/>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Rechteck"/>
          <p:cNvSpPr/>
          <p:nvPr/>
        </p:nvSpPr>
        <p:spPr>
          <a:xfrm>
            <a:off x="15748000" y="1905000"/>
            <a:ext cx="6731000" cy="990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102" name="Find us on social media"/>
          <p:cNvSpPr txBox="1"/>
          <p:nvPr/>
        </p:nvSpPr>
        <p:spPr>
          <a:xfrm>
            <a:off x="17564050" y="3407489"/>
            <a:ext cx="3429100"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Find us on social media</a:t>
            </a:r>
          </a:p>
        </p:txBody>
      </p:sp>
      <p:sp>
        <p:nvSpPr>
          <p:cNvPr id="1103" name="Rectangle 27"/>
          <p:cNvSpPr txBox="1"/>
          <p:nvPr/>
        </p:nvSpPr>
        <p:spPr>
          <a:xfrm rot="16200000">
            <a:off x="9297818" y="6215379"/>
            <a:ext cx="7073604" cy="1285241"/>
          </a:xfrm>
          <a:prstGeom prst="rect">
            <a:avLst/>
          </a:prstGeom>
          <a:ln w="12700">
            <a:miter lim="400000"/>
          </a:ln>
        </p:spPr>
        <p:txBody>
          <a:bodyPr lIns="45719" rIns="45719">
            <a:spAutoFit/>
          </a:bodyPr>
          <a:lstStyle>
            <a:lvl1pPr algn="ctr">
              <a:defRPr>
                <a:solidFill>
                  <a:srgbClr val="111111"/>
                </a:solidFill>
              </a:defRPr>
            </a:lvl1pPr>
          </a:lstStyle>
          <a:p>
            <a:r>
              <a:t>Social Media</a:t>
            </a:r>
          </a:p>
        </p:txBody>
      </p:sp>
      <p:sp>
        <p:nvSpPr>
          <p:cNvPr id="1104" name="Rectangle 27"/>
          <p:cNvSpPr txBox="1"/>
          <p:nvPr/>
        </p:nvSpPr>
        <p:spPr>
          <a:xfrm>
            <a:off x="17564050" y="8023717"/>
            <a:ext cx="3429100"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Omas ism takimta sancem iusit dran for cordas.</a:t>
            </a:r>
          </a:p>
        </p:txBody>
      </p:sp>
      <p:sp>
        <p:nvSpPr>
          <p:cNvPr id="1105" name="Form"/>
          <p:cNvSpPr/>
          <p:nvPr/>
        </p:nvSpPr>
        <p:spPr>
          <a:xfrm>
            <a:off x="18669000" y="6216972"/>
            <a:ext cx="609601" cy="6092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0" y="0"/>
                  <a:pt x="5257" y="1052"/>
                  <a:pt x="3154" y="3156"/>
                </a:cubicBezTo>
                <a:cubicBezTo>
                  <a:pt x="1051" y="5260"/>
                  <a:pt x="0" y="8033"/>
                  <a:pt x="0" y="10806"/>
                </a:cubicBezTo>
                <a:cubicBezTo>
                  <a:pt x="0" y="13579"/>
                  <a:pt x="1051" y="16352"/>
                  <a:pt x="3154" y="18455"/>
                </a:cubicBezTo>
                <a:cubicBezTo>
                  <a:pt x="5275" y="20541"/>
                  <a:pt x="8021" y="21600"/>
                  <a:pt x="10800" y="21600"/>
                </a:cubicBezTo>
                <a:cubicBezTo>
                  <a:pt x="13579" y="21600"/>
                  <a:pt x="16361" y="20541"/>
                  <a:pt x="18446" y="18455"/>
                </a:cubicBezTo>
                <a:cubicBezTo>
                  <a:pt x="20549" y="16352"/>
                  <a:pt x="21600" y="13579"/>
                  <a:pt x="21600" y="10806"/>
                </a:cubicBezTo>
                <a:cubicBezTo>
                  <a:pt x="21600" y="8033"/>
                  <a:pt x="20549" y="5260"/>
                  <a:pt x="18446" y="3156"/>
                </a:cubicBezTo>
                <a:cubicBezTo>
                  <a:pt x="16343" y="1052"/>
                  <a:pt x="13570" y="0"/>
                  <a:pt x="10800" y="0"/>
                </a:cubicBezTo>
                <a:close/>
                <a:moveTo>
                  <a:pt x="10800" y="995"/>
                </a:moveTo>
                <a:cubicBezTo>
                  <a:pt x="13323" y="995"/>
                  <a:pt x="15849" y="1951"/>
                  <a:pt x="17714" y="3853"/>
                </a:cubicBezTo>
                <a:cubicBezTo>
                  <a:pt x="21518" y="7659"/>
                  <a:pt x="21518" y="13872"/>
                  <a:pt x="17714" y="17678"/>
                </a:cubicBezTo>
                <a:cubicBezTo>
                  <a:pt x="13911" y="21483"/>
                  <a:pt x="7689" y="21483"/>
                  <a:pt x="3886" y="17678"/>
                </a:cubicBezTo>
                <a:cubicBezTo>
                  <a:pt x="82" y="13873"/>
                  <a:pt x="82" y="7659"/>
                  <a:pt x="3886" y="3853"/>
                </a:cubicBezTo>
                <a:cubicBezTo>
                  <a:pt x="5787" y="1951"/>
                  <a:pt x="8277" y="995"/>
                  <a:pt x="10800" y="995"/>
                </a:cubicBezTo>
                <a:close/>
                <a:moveTo>
                  <a:pt x="10857" y="5557"/>
                </a:moveTo>
                <a:cubicBezTo>
                  <a:pt x="8407" y="5557"/>
                  <a:pt x="6839" y="7460"/>
                  <a:pt x="6766" y="9216"/>
                </a:cubicBezTo>
                <a:cubicBezTo>
                  <a:pt x="6693" y="10277"/>
                  <a:pt x="7095" y="11233"/>
                  <a:pt x="7863" y="11526"/>
                </a:cubicBezTo>
                <a:cubicBezTo>
                  <a:pt x="7899" y="11563"/>
                  <a:pt x="8002" y="11599"/>
                  <a:pt x="8149" y="11526"/>
                </a:cubicBezTo>
                <a:cubicBezTo>
                  <a:pt x="8222" y="11453"/>
                  <a:pt x="8295" y="11041"/>
                  <a:pt x="8331" y="10931"/>
                </a:cubicBezTo>
                <a:cubicBezTo>
                  <a:pt x="8368" y="10785"/>
                  <a:pt x="8338" y="10675"/>
                  <a:pt x="8229" y="10566"/>
                </a:cubicBezTo>
                <a:cubicBezTo>
                  <a:pt x="7973" y="10273"/>
                  <a:pt x="7863" y="9948"/>
                  <a:pt x="7863" y="9399"/>
                </a:cubicBezTo>
                <a:cubicBezTo>
                  <a:pt x="7863" y="7862"/>
                  <a:pt x="9179" y="6440"/>
                  <a:pt x="10971" y="6586"/>
                </a:cubicBezTo>
                <a:cubicBezTo>
                  <a:pt x="12581" y="6696"/>
                  <a:pt x="13314" y="7602"/>
                  <a:pt x="13314" y="8919"/>
                </a:cubicBezTo>
                <a:cubicBezTo>
                  <a:pt x="13278" y="10529"/>
                  <a:pt x="12619" y="12029"/>
                  <a:pt x="11486" y="12029"/>
                </a:cubicBezTo>
                <a:cubicBezTo>
                  <a:pt x="11010" y="12029"/>
                  <a:pt x="10718" y="11887"/>
                  <a:pt x="10571" y="11595"/>
                </a:cubicBezTo>
                <a:cubicBezTo>
                  <a:pt x="10462" y="11375"/>
                  <a:pt x="10421" y="11119"/>
                  <a:pt x="10457" y="10863"/>
                </a:cubicBezTo>
                <a:cubicBezTo>
                  <a:pt x="10567" y="10168"/>
                  <a:pt x="11045" y="9395"/>
                  <a:pt x="10971" y="8736"/>
                </a:cubicBezTo>
                <a:cubicBezTo>
                  <a:pt x="10935" y="8260"/>
                  <a:pt x="10754" y="7901"/>
                  <a:pt x="10206" y="7901"/>
                </a:cubicBezTo>
                <a:cubicBezTo>
                  <a:pt x="9547" y="7901"/>
                  <a:pt x="8955" y="8446"/>
                  <a:pt x="9029" y="9434"/>
                </a:cubicBezTo>
                <a:cubicBezTo>
                  <a:pt x="9029" y="9690"/>
                  <a:pt x="9102" y="10092"/>
                  <a:pt x="9211" y="10348"/>
                </a:cubicBezTo>
                <a:cubicBezTo>
                  <a:pt x="9248" y="10568"/>
                  <a:pt x="9182" y="10607"/>
                  <a:pt x="9109" y="10863"/>
                </a:cubicBezTo>
                <a:cubicBezTo>
                  <a:pt x="8926" y="11668"/>
                  <a:pt x="8519" y="13310"/>
                  <a:pt x="8446" y="13676"/>
                </a:cubicBezTo>
                <a:cubicBezTo>
                  <a:pt x="8226" y="14664"/>
                  <a:pt x="8409" y="15876"/>
                  <a:pt x="8446" y="15986"/>
                </a:cubicBezTo>
                <a:cubicBezTo>
                  <a:pt x="8446" y="16059"/>
                  <a:pt x="8558" y="16056"/>
                  <a:pt x="8594" y="16020"/>
                </a:cubicBezTo>
                <a:cubicBezTo>
                  <a:pt x="8667" y="15947"/>
                  <a:pt x="9435" y="14993"/>
                  <a:pt x="9691" y="14042"/>
                </a:cubicBezTo>
                <a:cubicBezTo>
                  <a:pt x="9765" y="13786"/>
                  <a:pt x="10126" y="12361"/>
                  <a:pt x="10126" y="12361"/>
                </a:cubicBezTo>
                <a:cubicBezTo>
                  <a:pt x="10455" y="12800"/>
                  <a:pt x="11045" y="13093"/>
                  <a:pt x="11703" y="13093"/>
                </a:cubicBezTo>
                <a:cubicBezTo>
                  <a:pt x="13714" y="13056"/>
                  <a:pt x="14846" y="11297"/>
                  <a:pt x="14846" y="8919"/>
                </a:cubicBezTo>
                <a:cubicBezTo>
                  <a:pt x="14846" y="7126"/>
                  <a:pt x="13307" y="5557"/>
                  <a:pt x="10857" y="5557"/>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06" name="Form"/>
          <p:cNvSpPr/>
          <p:nvPr/>
        </p:nvSpPr>
        <p:spPr>
          <a:xfrm>
            <a:off x="19773949" y="6216586"/>
            <a:ext cx="609601" cy="609665"/>
          </a:xfrm>
          <a:custGeom>
            <a:avLst/>
            <a:gdLst/>
            <a:ahLst/>
            <a:cxnLst>
              <a:cxn ang="0">
                <a:pos x="wd2" y="hd2"/>
              </a:cxn>
              <a:cxn ang="5400000">
                <a:pos x="wd2" y="hd2"/>
              </a:cxn>
              <a:cxn ang="10800000">
                <a:pos x="wd2" y="hd2"/>
              </a:cxn>
              <a:cxn ang="16200000">
                <a:pos x="wd2" y="hd2"/>
              </a:cxn>
            </a:cxnLst>
            <a:rect l="0" t="0" r="r" b="b"/>
            <a:pathLst>
              <a:path w="20594" h="21600" extrusionOk="0">
                <a:moveTo>
                  <a:pt x="10296" y="0"/>
                </a:moveTo>
                <a:cubicBezTo>
                  <a:pt x="7665" y="0"/>
                  <a:pt x="5031" y="1057"/>
                  <a:pt x="3019" y="3168"/>
                </a:cubicBezTo>
                <a:cubicBezTo>
                  <a:pt x="-1006" y="7353"/>
                  <a:pt x="-1006" y="14200"/>
                  <a:pt x="3019" y="18421"/>
                </a:cubicBezTo>
                <a:cubicBezTo>
                  <a:pt x="5048" y="20549"/>
                  <a:pt x="7658" y="21600"/>
                  <a:pt x="10307" y="21600"/>
                </a:cubicBezTo>
                <a:cubicBezTo>
                  <a:pt x="12955" y="21600"/>
                  <a:pt x="15568" y="20558"/>
                  <a:pt x="17563" y="18466"/>
                </a:cubicBezTo>
                <a:cubicBezTo>
                  <a:pt x="19523" y="16410"/>
                  <a:pt x="20594" y="13697"/>
                  <a:pt x="20594" y="10811"/>
                </a:cubicBezTo>
                <a:cubicBezTo>
                  <a:pt x="20594" y="7925"/>
                  <a:pt x="19523" y="5224"/>
                  <a:pt x="17563" y="3168"/>
                </a:cubicBezTo>
                <a:cubicBezTo>
                  <a:pt x="15550" y="1057"/>
                  <a:pt x="12927" y="0"/>
                  <a:pt x="10296" y="0"/>
                </a:cubicBezTo>
                <a:close/>
                <a:moveTo>
                  <a:pt x="10307" y="1037"/>
                </a:moveTo>
                <a:cubicBezTo>
                  <a:pt x="12715" y="1037"/>
                  <a:pt x="15086" y="2016"/>
                  <a:pt x="16875" y="3856"/>
                </a:cubicBezTo>
                <a:cubicBezTo>
                  <a:pt x="18629" y="5731"/>
                  <a:pt x="19594" y="8180"/>
                  <a:pt x="19594" y="10777"/>
                </a:cubicBezTo>
                <a:cubicBezTo>
                  <a:pt x="19594" y="13411"/>
                  <a:pt x="18629" y="15860"/>
                  <a:pt x="16875" y="17699"/>
                </a:cubicBezTo>
                <a:cubicBezTo>
                  <a:pt x="13263" y="21523"/>
                  <a:pt x="7353" y="21523"/>
                  <a:pt x="3707" y="17699"/>
                </a:cubicBezTo>
                <a:cubicBezTo>
                  <a:pt x="60" y="13911"/>
                  <a:pt x="60" y="7713"/>
                  <a:pt x="3707" y="3889"/>
                </a:cubicBezTo>
                <a:cubicBezTo>
                  <a:pt x="5530" y="1977"/>
                  <a:pt x="7933" y="1037"/>
                  <a:pt x="10307" y="1037"/>
                </a:cubicBezTo>
                <a:close/>
                <a:moveTo>
                  <a:pt x="10178" y="7215"/>
                </a:moveTo>
                <a:cubicBezTo>
                  <a:pt x="8802" y="7215"/>
                  <a:pt x="7465" y="7256"/>
                  <a:pt x="6673" y="7328"/>
                </a:cubicBezTo>
                <a:cubicBezTo>
                  <a:pt x="6157" y="7400"/>
                  <a:pt x="6020" y="7508"/>
                  <a:pt x="5813" y="7689"/>
                </a:cubicBezTo>
                <a:cubicBezTo>
                  <a:pt x="5607" y="7869"/>
                  <a:pt x="5123" y="8401"/>
                  <a:pt x="5158" y="10890"/>
                </a:cubicBezTo>
                <a:cubicBezTo>
                  <a:pt x="5192" y="13524"/>
                  <a:pt x="5607" y="13957"/>
                  <a:pt x="5813" y="14137"/>
                </a:cubicBezTo>
                <a:cubicBezTo>
                  <a:pt x="6020" y="14281"/>
                  <a:pt x="6295" y="14428"/>
                  <a:pt x="6673" y="14464"/>
                </a:cubicBezTo>
                <a:cubicBezTo>
                  <a:pt x="7877" y="14608"/>
                  <a:pt x="9387" y="14577"/>
                  <a:pt x="10178" y="14577"/>
                </a:cubicBezTo>
                <a:cubicBezTo>
                  <a:pt x="10969" y="14577"/>
                  <a:pt x="12489" y="14608"/>
                  <a:pt x="13693" y="14464"/>
                </a:cubicBezTo>
                <a:cubicBezTo>
                  <a:pt x="14071" y="14428"/>
                  <a:pt x="14346" y="14281"/>
                  <a:pt x="14553" y="14137"/>
                </a:cubicBezTo>
                <a:cubicBezTo>
                  <a:pt x="14759" y="13993"/>
                  <a:pt x="15174" y="13524"/>
                  <a:pt x="15209" y="10890"/>
                </a:cubicBezTo>
                <a:cubicBezTo>
                  <a:pt x="15243" y="8401"/>
                  <a:pt x="14759" y="7869"/>
                  <a:pt x="14553" y="7689"/>
                </a:cubicBezTo>
                <a:cubicBezTo>
                  <a:pt x="14346" y="7508"/>
                  <a:pt x="14209" y="7400"/>
                  <a:pt x="13693" y="7328"/>
                </a:cubicBezTo>
                <a:cubicBezTo>
                  <a:pt x="12936" y="7256"/>
                  <a:pt x="11554" y="7215"/>
                  <a:pt x="10178" y="7215"/>
                </a:cubicBezTo>
                <a:close/>
                <a:moveTo>
                  <a:pt x="9221" y="9380"/>
                </a:moveTo>
                <a:cubicBezTo>
                  <a:pt x="9221" y="9380"/>
                  <a:pt x="11868" y="10969"/>
                  <a:pt x="11833" y="10969"/>
                </a:cubicBezTo>
                <a:cubicBezTo>
                  <a:pt x="11799" y="10933"/>
                  <a:pt x="9221" y="12514"/>
                  <a:pt x="9221" y="12514"/>
                </a:cubicBezTo>
                <a:lnTo>
                  <a:pt x="9221" y="9380"/>
                </a:ln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07" name="Form"/>
          <p:cNvSpPr/>
          <p:nvPr/>
        </p:nvSpPr>
        <p:spPr>
          <a:xfrm>
            <a:off x="17564050" y="6216586"/>
            <a:ext cx="609601" cy="60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66" y="1060"/>
                  <a:pt x="3158" y="3169"/>
                </a:cubicBezTo>
                <a:cubicBezTo>
                  <a:pt x="1049" y="5278"/>
                  <a:pt x="0" y="8036"/>
                  <a:pt x="0" y="10800"/>
                </a:cubicBezTo>
                <a:cubicBezTo>
                  <a:pt x="0" y="13564"/>
                  <a:pt x="1049" y="16334"/>
                  <a:pt x="3158" y="18442"/>
                </a:cubicBezTo>
                <a:cubicBezTo>
                  <a:pt x="5266" y="20551"/>
                  <a:pt x="8036" y="21600"/>
                  <a:pt x="10800" y="21600"/>
                </a:cubicBezTo>
                <a:cubicBezTo>
                  <a:pt x="13564" y="21600"/>
                  <a:pt x="16334" y="20551"/>
                  <a:pt x="18442" y="18442"/>
                </a:cubicBezTo>
                <a:cubicBezTo>
                  <a:pt x="20551" y="16334"/>
                  <a:pt x="21600" y="13564"/>
                  <a:pt x="21600" y="10800"/>
                </a:cubicBezTo>
                <a:cubicBezTo>
                  <a:pt x="21600" y="8036"/>
                  <a:pt x="20551" y="5278"/>
                  <a:pt x="18442" y="3169"/>
                </a:cubicBezTo>
                <a:cubicBezTo>
                  <a:pt x="16334" y="1060"/>
                  <a:pt x="13564" y="0"/>
                  <a:pt x="10800" y="0"/>
                </a:cubicBezTo>
                <a:close/>
                <a:moveTo>
                  <a:pt x="10800" y="1075"/>
                </a:moveTo>
                <a:cubicBezTo>
                  <a:pt x="13288" y="1075"/>
                  <a:pt x="15777" y="2026"/>
                  <a:pt x="17676" y="3924"/>
                </a:cubicBezTo>
                <a:cubicBezTo>
                  <a:pt x="21473" y="7721"/>
                  <a:pt x="21473" y="13879"/>
                  <a:pt x="17676" y="17676"/>
                </a:cubicBezTo>
                <a:cubicBezTo>
                  <a:pt x="13879" y="21473"/>
                  <a:pt x="7721" y="21473"/>
                  <a:pt x="3924" y="17676"/>
                </a:cubicBezTo>
                <a:cubicBezTo>
                  <a:pt x="127" y="13879"/>
                  <a:pt x="127" y="7721"/>
                  <a:pt x="3924" y="3924"/>
                </a:cubicBezTo>
                <a:cubicBezTo>
                  <a:pt x="5823" y="2026"/>
                  <a:pt x="8312" y="1075"/>
                  <a:pt x="10800" y="1075"/>
                </a:cubicBezTo>
                <a:close/>
                <a:moveTo>
                  <a:pt x="9919" y="5503"/>
                </a:moveTo>
                <a:cubicBezTo>
                  <a:pt x="8644" y="5503"/>
                  <a:pt x="8003" y="5505"/>
                  <a:pt x="7322" y="5720"/>
                </a:cubicBezTo>
                <a:cubicBezTo>
                  <a:pt x="6573" y="5993"/>
                  <a:pt x="5982" y="6573"/>
                  <a:pt x="5709" y="7322"/>
                </a:cubicBezTo>
                <a:cubicBezTo>
                  <a:pt x="5492" y="8007"/>
                  <a:pt x="5492" y="8649"/>
                  <a:pt x="5492" y="9919"/>
                </a:cubicBezTo>
                <a:lnTo>
                  <a:pt x="5492" y="11669"/>
                </a:lnTo>
                <a:cubicBezTo>
                  <a:pt x="5492" y="12959"/>
                  <a:pt x="5492" y="13605"/>
                  <a:pt x="5709" y="14289"/>
                </a:cubicBezTo>
                <a:cubicBezTo>
                  <a:pt x="5982" y="15039"/>
                  <a:pt x="6573" y="15618"/>
                  <a:pt x="7322" y="15891"/>
                </a:cubicBezTo>
                <a:cubicBezTo>
                  <a:pt x="8007" y="16108"/>
                  <a:pt x="8649" y="16120"/>
                  <a:pt x="9919" y="16120"/>
                </a:cubicBezTo>
                <a:lnTo>
                  <a:pt x="11658" y="16120"/>
                </a:lnTo>
                <a:cubicBezTo>
                  <a:pt x="12947" y="16120"/>
                  <a:pt x="13593" y="16108"/>
                  <a:pt x="14278" y="15891"/>
                </a:cubicBezTo>
                <a:cubicBezTo>
                  <a:pt x="15027" y="15618"/>
                  <a:pt x="15618" y="15039"/>
                  <a:pt x="15891" y="14289"/>
                </a:cubicBezTo>
                <a:cubicBezTo>
                  <a:pt x="16108" y="13605"/>
                  <a:pt x="16108" y="12962"/>
                  <a:pt x="16108" y="11692"/>
                </a:cubicBezTo>
                <a:lnTo>
                  <a:pt x="16108" y="9942"/>
                </a:lnTo>
                <a:cubicBezTo>
                  <a:pt x="16108" y="8653"/>
                  <a:pt x="16108" y="8007"/>
                  <a:pt x="15891" y="7322"/>
                </a:cubicBezTo>
                <a:cubicBezTo>
                  <a:pt x="15618" y="6573"/>
                  <a:pt x="15027" y="5993"/>
                  <a:pt x="14278" y="5720"/>
                </a:cubicBezTo>
                <a:cubicBezTo>
                  <a:pt x="13593" y="5503"/>
                  <a:pt x="12951" y="5503"/>
                  <a:pt x="11681" y="5503"/>
                </a:cubicBezTo>
                <a:lnTo>
                  <a:pt x="9942" y="5503"/>
                </a:lnTo>
                <a:lnTo>
                  <a:pt x="9919" y="5503"/>
                </a:lnTo>
                <a:close/>
                <a:moveTo>
                  <a:pt x="9553" y="6338"/>
                </a:moveTo>
                <a:lnTo>
                  <a:pt x="9564" y="6338"/>
                </a:lnTo>
                <a:lnTo>
                  <a:pt x="12047" y="6338"/>
                </a:lnTo>
                <a:cubicBezTo>
                  <a:pt x="12971" y="6338"/>
                  <a:pt x="13448" y="6340"/>
                  <a:pt x="13946" y="6498"/>
                </a:cubicBezTo>
                <a:cubicBezTo>
                  <a:pt x="14492" y="6697"/>
                  <a:pt x="14915" y="7120"/>
                  <a:pt x="15113" y="7665"/>
                </a:cubicBezTo>
                <a:cubicBezTo>
                  <a:pt x="15271" y="8164"/>
                  <a:pt x="15273" y="8637"/>
                  <a:pt x="15273" y="9576"/>
                </a:cubicBezTo>
                <a:lnTo>
                  <a:pt x="15273" y="12058"/>
                </a:lnTo>
                <a:cubicBezTo>
                  <a:pt x="15273" y="12983"/>
                  <a:pt x="15271" y="13448"/>
                  <a:pt x="15113" y="13946"/>
                </a:cubicBezTo>
                <a:cubicBezTo>
                  <a:pt x="14915" y="14492"/>
                  <a:pt x="14492" y="14926"/>
                  <a:pt x="13946" y="15125"/>
                </a:cubicBezTo>
                <a:cubicBezTo>
                  <a:pt x="13448" y="15283"/>
                  <a:pt x="12974" y="15273"/>
                  <a:pt x="12036" y="15273"/>
                </a:cubicBezTo>
                <a:lnTo>
                  <a:pt x="9553" y="15273"/>
                </a:lnTo>
                <a:cubicBezTo>
                  <a:pt x="8629" y="15273"/>
                  <a:pt x="8164" y="15283"/>
                  <a:pt x="7665" y="15125"/>
                </a:cubicBezTo>
                <a:cubicBezTo>
                  <a:pt x="7120" y="14926"/>
                  <a:pt x="6685" y="14492"/>
                  <a:pt x="6487" y="13946"/>
                </a:cubicBezTo>
                <a:cubicBezTo>
                  <a:pt x="6329" y="13448"/>
                  <a:pt x="6327" y="12974"/>
                  <a:pt x="6327" y="12036"/>
                </a:cubicBezTo>
                <a:lnTo>
                  <a:pt x="6327" y="9553"/>
                </a:lnTo>
                <a:cubicBezTo>
                  <a:pt x="6327" y="8629"/>
                  <a:pt x="6329" y="8164"/>
                  <a:pt x="6487" y="7665"/>
                </a:cubicBezTo>
                <a:cubicBezTo>
                  <a:pt x="6685" y="7120"/>
                  <a:pt x="7120" y="6697"/>
                  <a:pt x="7665" y="6498"/>
                </a:cubicBezTo>
                <a:cubicBezTo>
                  <a:pt x="8161" y="6341"/>
                  <a:pt x="8626" y="6338"/>
                  <a:pt x="9553" y="6338"/>
                </a:cubicBezTo>
                <a:close/>
                <a:moveTo>
                  <a:pt x="13534" y="7551"/>
                </a:moveTo>
                <a:cubicBezTo>
                  <a:pt x="13423" y="7551"/>
                  <a:pt x="13310" y="7592"/>
                  <a:pt x="13225" y="7677"/>
                </a:cubicBezTo>
                <a:cubicBezTo>
                  <a:pt x="13056" y="7846"/>
                  <a:pt x="13056" y="8125"/>
                  <a:pt x="13225" y="8294"/>
                </a:cubicBezTo>
                <a:cubicBezTo>
                  <a:pt x="13395" y="8464"/>
                  <a:pt x="13674" y="8464"/>
                  <a:pt x="13843" y="8294"/>
                </a:cubicBezTo>
                <a:cubicBezTo>
                  <a:pt x="14012" y="8125"/>
                  <a:pt x="14012" y="7846"/>
                  <a:pt x="13843" y="7677"/>
                </a:cubicBezTo>
                <a:cubicBezTo>
                  <a:pt x="13759" y="7592"/>
                  <a:pt x="13645" y="7551"/>
                  <a:pt x="13534" y="7551"/>
                </a:cubicBezTo>
                <a:close/>
                <a:moveTo>
                  <a:pt x="10800" y="8237"/>
                </a:moveTo>
                <a:cubicBezTo>
                  <a:pt x="10135" y="8237"/>
                  <a:pt x="9465" y="8485"/>
                  <a:pt x="8958" y="8992"/>
                </a:cubicBezTo>
                <a:cubicBezTo>
                  <a:pt x="7943" y="10007"/>
                  <a:pt x="7943" y="11661"/>
                  <a:pt x="8958" y="12676"/>
                </a:cubicBezTo>
                <a:cubicBezTo>
                  <a:pt x="9973" y="13691"/>
                  <a:pt x="11627" y="13691"/>
                  <a:pt x="12642" y="12676"/>
                </a:cubicBezTo>
                <a:cubicBezTo>
                  <a:pt x="13657" y="11661"/>
                  <a:pt x="13657" y="10007"/>
                  <a:pt x="12642" y="8992"/>
                </a:cubicBezTo>
                <a:cubicBezTo>
                  <a:pt x="12135" y="8485"/>
                  <a:pt x="11465" y="8237"/>
                  <a:pt x="10800" y="8237"/>
                </a:cubicBezTo>
                <a:close/>
                <a:moveTo>
                  <a:pt x="10800" y="9210"/>
                </a:moveTo>
                <a:cubicBezTo>
                  <a:pt x="11216" y="9210"/>
                  <a:pt x="11627" y="9373"/>
                  <a:pt x="11944" y="9690"/>
                </a:cubicBezTo>
                <a:cubicBezTo>
                  <a:pt x="12578" y="10324"/>
                  <a:pt x="12578" y="11356"/>
                  <a:pt x="11944" y="11990"/>
                </a:cubicBezTo>
                <a:cubicBezTo>
                  <a:pt x="11310" y="12624"/>
                  <a:pt x="10290" y="12624"/>
                  <a:pt x="9656" y="11990"/>
                </a:cubicBezTo>
                <a:cubicBezTo>
                  <a:pt x="9022" y="11356"/>
                  <a:pt x="9022" y="10324"/>
                  <a:pt x="9656" y="9690"/>
                </a:cubicBezTo>
                <a:cubicBezTo>
                  <a:pt x="9973" y="9373"/>
                  <a:pt x="10384" y="9210"/>
                  <a:pt x="10800" y="9210"/>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00" y="3126740"/>
            <a:ext cx="4297680" cy="644652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7" name="Kreis"/>
          <p:cNvSpPr/>
          <p:nvPr/>
        </p:nvSpPr>
        <p:spPr>
          <a:xfrm>
            <a:off x="11630735" y="2298699"/>
            <a:ext cx="1905001" cy="1905001"/>
          </a:xfrm>
          <a:prstGeom prst="ellipse">
            <a:avLst/>
          </a:prstGeom>
          <a:ln w="25400">
            <a:solidFill>
              <a:srgbClr val="788273"/>
            </a:solidFill>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118" name="Kreis"/>
          <p:cNvSpPr/>
          <p:nvPr/>
        </p:nvSpPr>
        <p:spPr>
          <a:xfrm>
            <a:off x="11661311" y="5905500"/>
            <a:ext cx="1905001" cy="1905000"/>
          </a:xfrm>
          <a:prstGeom prst="ellipse">
            <a:avLst/>
          </a:prstGeom>
          <a:ln w="25400">
            <a:solidFill>
              <a:srgbClr val="788273"/>
            </a:solidFill>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119" name="Kreis"/>
          <p:cNvSpPr/>
          <p:nvPr/>
        </p:nvSpPr>
        <p:spPr>
          <a:xfrm>
            <a:off x="11661311" y="9512300"/>
            <a:ext cx="1905001" cy="1905000"/>
          </a:xfrm>
          <a:prstGeom prst="ellipse">
            <a:avLst/>
          </a:prstGeom>
          <a:ln w="25400">
            <a:solidFill>
              <a:srgbClr val="788273"/>
            </a:solidFill>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120" name="Form"/>
          <p:cNvSpPr/>
          <p:nvPr/>
        </p:nvSpPr>
        <p:spPr>
          <a:xfrm>
            <a:off x="12337206" y="2970529"/>
            <a:ext cx="553210" cy="584201"/>
          </a:xfrm>
          <a:custGeom>
            <a:avLst/>
            <a:gdLst/>
            <a:ahLst/>
            <a:cxnLst>
              <a:cxn ang="0">
                <a:pos x="wd2" y="hd2"/>
              </a:cxn>
              <a:cxn ang="5400000">
                <a:pos x="wd2" y="hd2"/>
              </a:cxn>
              <a:cxn ang="10800000">
                <a:pos x="wd2" y="hd2"/>
              </a:cxn>
              <a:cxn ang="16200000">
                <a:pos x="wd2" y="hd2"/>
              </a:cxn>
            </a:cxnLst>
            <a:rect l="0" t="0" r="r" b="b"/>
            <a:pathLst>
              <a:path w="21600" h="20775" extrusionOk="0">
                <a:moveTo>
                  <a:pt x="21164" y="1159"/>
                </a:moveTo>
                <a:cubicBezTo>
                  <a:pt x="20915" y="1046"/>
                  <a:pt x="20604" y="1046"/>
                  <a:pt x="20355" y="1159"/>
                </a:cubicBezTo>
                <a:cubicBezTo>
                  <a:pt x="17305" y="2803"/>
                  <a:pt x="14255" y="1953"/>
                  <a:pt x="11018" y="1103"/>
                </a:cubicBezTo>
                <a:cubicBezTo>
                  <a:pt x="7594" y="139"/>
                  <a:pt x="3984" y="-825"/>
                  <a:pt x="373" y="1159"/>
                </a:cubicBezTo>
                <a:cubicBezTo>
                  <a:pt x="124" y="1273"/>
                  <a:pt x="0" y="1556"/>
                  <a:pt x="0" y="1783"/>
                </a:cubicBezTo>
                <a:lnTo>
                  <a:pt x="0" y="10910"/>
                </a:lnTo>
                <a:cubicBezTo>
                  <a:pt x="0" y="10910"/>
                  <a:pt x="0" y="10910"/>
                  <a:pt x="0" y="10910"/>
                </a:cubicBezTo>
                <a:lnTo>
                  <a:pt x="0" y="20038"/>
                </a:lnTo>
                <a:cubicBezTo>
                  <a:pt x="0" y="20435"/>
                  <a:pt x="373" y="20775"/>
                  <a:pt x="809" y="20775"/>
                </a:cubicBezTo>
                <a:cubicBezTo>
                  <a:pt x="1245" y="20775"/>
                  <a:pt x="1619" y="20435"/>
                  <a:pt x="1619" y="20038"/>
                </a:cubicBezTo>
                <a:lnTo>
                  <a:pt x="1619" y="11364"/>
                </a:lnTo>
                <a:cubicBezTo>
                  <a:pt x="4544" y="10003"/>
                  <a:pt x="7470" y="10797"/>
                  <a:pt x="10582" y="11647"/>
                </a:cubicBezTo>
                <a:cubicBezTo>
                  <a:pt x="12574" y="12214"/>
                  <a:pt x="14566" y="12725"/>
                  <a:pt x="16620" y="12725"/>
                </a:cubicBezTo>
                <a:cubicBezTo>
                  <a:pt x="18176" y="12725"/>
                  <a:pt x="19670" y="12441"/>
                  <a:pt x="21227" y="11534"/>
                </a:cubicBezTo>
                <a:cubicBezTo>
                  <a:pt x="21476" y="11421"/>
                  <a:pt x="21600" y="11137"/>
                  <a:pt x="21600" y="10910"/>
                </a:cubicBezTo>
                <a:lnTo>
                  <a:pt x="21600" y="1783"/>
                </a:lnTo>
                <a:cubicBezTo>
                  <a:pt x="21538" y="1556"/>
                  <a:pt x="21413" y="1329"/>
                  <a:pt x="21164" y="1159"/>
                </a:cubicBezTo>
                <a:close/>
                <a:moveTo>
                  <a:pt x="19982" y="10514"/>
                </a:moveTo>
                <a:cubicBezTo>
                  <a:pt x="17056" y="11874"/>
                  <a:pt x="14130" y="11081"/>
                  <a:pt x="11018" y="10230"/>
                </a:cubicBezTo>
                <a:cubicBezTo>
                  <a:pt x="9026" y="9663"/>
                  <a:pt x="7034" y="9153"/>
                  <a:pt x="4980" y="9153"/>
                </a:cubicBezTo>
                <a:cubicBezTo>
                  <a:pt x="3859" y="9153"/>
                  <a:pt x="2739" y="9323"/>
                  <a:pt x="1556" y="9777"/>
                </a:cubicBezTo>
                <a:lnTo>
                  <a:pt x="1556" y="3200"/>
                </a:lnTo>
                <a:cubicBezTo>
                  <a:pt x="1556" y="3200"/>
                  <a:pt x="1556" y="3200"/>
                  <a:pt x="1556" y="3200"/>
                </a:cubicBezTo>
                <a:lnTo>
                  <a:pt x="1556" y="2236"/>
                </a:lnTo>
                <a:cubicBezTo>
                  <a:pt x="4482" y="876"/>
                  <a:pt x="7408" y="1669"/>
                  <a:pt x="10520" y="2520"/>
                </a:cubicBezTo>
                <a:cubicBezTo>
                  <a:pt x="13570" y="3370"/>
                  <a:pt x="16745" y="4221"/>
                  <a:pt x="19982" y="3030"/>
                </a:cubicBezTo>
                <a:lnTo>
                  <a:pt x="19982" y="10514"/>
                </a:ln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1" name="Form"/>
          <p:cNvSpPr/>
          <p:nvPr/>
        </p:nvSpPr>
        <p:spPr>
          <a:xfrm>
            <a:off x="12340900" y="10120629"/>
            <a:ext cx="545823" cy="609601"/>
          </a:xfrm>
          <a:custGeom>
            <a:avLst/>
            <a:gdLst/>
            <a:ahLst/>
            <a:cxnLst>
              <a:cxn ang="0">
                <a:pos x="wd2" y="hd2"/>
              </a:cxn>
              <a:cxn ang="5400000">
                <a:pos x="wd2" y="hd2"/>
              </a:cxn>
              <a:cxn ang="10800000">
                <a:pos x="wd2" y="hd2"/>
              </a:cxn>
              <a:cxn ang="16200000">
                <a:pos x="wd2" y="hd2"/>
              </a:cxn>
            </a:cxnLst>
            <a:rect l="0" t="0" r="r" b="b"/>
            <a:pathLst>
              <a:path w="21600" h="21600" extrusionOk="0">
                <a:moveTo>
                  <a:pt x="8213" y="0"/>
                </a:moveTo>
                <a:cubicBezTo>
                  <a:pt x="8068" y="0"/>
                  <a:pt x="7920" y="50"/>
                  <a:pt x="7809" y="150"/>
                </a:cubicBezTo>
                <a:cubicBezTo>
                  <a:pt x="7586" y="350"/>
                  <a:pt x="7586" y="674"/>
                  <a:pt x="7809" y="874"/>
                </a:cubicBezTo>
                <a:lnTo>
                  <a:pt x="9454" y="2347"/>
                </a:lnTo>
                <a:cubicBezTo>
                  <a:pt x="7089" y="2587"/>
                  <a:pt x="4861" y="3548"/>
                  <a:pt x="3165" y="5107"/>
                </a:cubicBezTo>
                <a:cubicBezTo>
                  <a:pt x="1113" y="6944"/>
                  <a:pt x="0" y="9339"/>
                  <a:pt x="0" y="11936"/>
                </a:cubicBezTo>
                <a:cubicBezTo>
                  <a:pt x="0" y="14493"/>
                  <a:pt x="1113" y="16928"/>
                  <a:pt x="3165" y="18766"/>
                </a:cubicBezTo>
                <a:cubicBezTo>
                  <a:pt x="5218" y="20604"/>
                  <a:pt x="7893" y="21600"/>
                  <a:pt x="10793" y="21600"/>
                </a:cubicBezTo>
                <a:cubicBezTo>
                  <a:pt x="13649" y="21600"/>
                  <a:pt x="16382" y="20604"/>
                  <a:pt x="18435" y="18766"/>
                </a:cubicBezTo>
                <a:cubicBezTo>
                  <a:pt x="20487" y="16928"/>
                  <a:pt x="21600" y="14533"/>
                  <a:pt x="21600" y="11936"/>
                </a:cubicBezTo>
                <a:cubicBezTo>
                  <a:pt x="21555" y="9339"/>
                  <a:pt x="20387" y="6905"/>
                  <a:pt x="18379" y="5107"/>
                </a:cubicBezTo>
                <a:cubicBezTo>
                  <a:pt x="18156" y="4907"/>
                  <a:pt x="17807" y="4907"/>
                  <a:pt x="17584" y="5107"/>
                </a:cubicBezTo>
                <a:cubicBezTo>
                  <a:pt x="17361" y="5306"/>
                  <a:pt x="17361" y="5619"/>
                  <a:pt x="17584" y="5818"/>
                </a:cubicBezTo>
                <a:cubicBezTo>
                  <a:pt x="19413" y="7456"/>
                  <a:pt x="20387" y="9621"/>
                  <a:pt x="20387" y="11899"/>
                </a:cubicBezTo>
                <a:cubicBezTo>
                  <a:pt x="20387" y="14216"/>
                  <a:pt x="19413" y="16369"/>
                  <a:pt x="17584" y="17967"/>
                </a:cubicBezTo>
                <a:cubicBezTo>
                  <a:pt x="13836" y="21323"/>
                  <a:pt x="7722" y="21323"/>
                  <a:pt x="3974" y="17967"/>
                </a:cubicBezTo>
                <a:cubicBezTo>
                  <a:pt x="2145" y="16329"/>
                  <a:pt x="1157" y="14176"/>
                  <a:pt x="1157" y="11899"/>
                </a:cubicBezTo>
                <a:cubicBezTo>
                  <a:pt x="1157" y="9581"/>
                  <a:pt x="2145" y="7416"/>
                  <a:pt x="3974" y="5818"/>
                </a:cubicBezTo>
                <a:cubicBezTo>
                  <a:pt x="5447" y="4500"/>
                  <a:pt x="7279" y="3701"/>
                  <a:pt x="9287" y="3421"/>
                </a:cubicBezTo>
                <a:lnTo>
                  <a:pt x="7851" y="4707"/>
                </a:lnTo>
                <a:cubicBezTo>
                  <a:pt x="7628" y="4907"/>
                  <a:pt x="7628" y="5219"/>
                  <a:pt x="7851" y="5419"/>
                </a:cubicBezTo>
                <a:cubicBezTo>
                  <a:pt x="7985" y="5539"/>
                  <a:pt x="8121" y="5581"/>
                  <a:pt x="8255" y="5581"/>
                </a:cubicBezTo>
                <a:cubicBezTo>
                  <a:pt x="8389" y="5581"/>
                  <a:pt x="8570" y="5539"/>
                  <a:pt x="8660" y="5419"/>
                </a:cubicBezTo>
                <a:lnTo>
                  <a:pt x="11197" y="3146"/>
                </a:lnTo>
                <a:cubicBezTo>
                  <a:pt x="11197" y="3106"/>
                  <a:pt x="11239" y="3111"/>
                  <a:pt x="11239" y="3071"/>
                </a:cubicBezTo>
                <a:cubicBezTo>
                  <a:pt x="11239" y="3071"/>
                  <a:pt x="11250" y="3022"/>
                  <a:pt x="11295" y="3022"/>
                </a:cubicBezTo>
                <a:cubicBezTo>
                  <a:pt x="11295" y="3022"/>
                  <a:pt x="11292" y="2984"/>
                  <a:pt x="11337" y="2984"/>
                </a:cubicBezTo>
                <a:cubicBezTo>
                  <a:pt x="11337" y="2984"/>
                  <a:pt x="11337" y="2947"/>
                  <a:pt x="11337" y="2947"/>
                </a:cubicBezTo>
                <a:cubicBezTo>
                  <a:pt x="11337" y="2947"/>
                  <a:pt x="11337" y="2909"/>
                  <a:pt x="11337" y="2909"/>
                </a:cubicBezTo>
                <a:cubicBezTo>
                  <a:pt x="11337" y="2869"/>
                  <a:pt x="11337" y="2824"/>
                  <a:pt x="11337" y="2784"/>
                </a:cubicBezTo>
                <a:cubicBezTo>
                  <a:pt x="11337" y="2744"/>
                  <a:pt x="11337" y="2712"/>
                  <a:pt x="11337" y="2672"/>
                </a:cubicBezTo>
                <a:cubicBezTo>
                  <a:pt x="11337" y="2672"/>
                  <a:pt x="11337" y="2622"/>
                  <a:pt x="11337" y="2622"/>
                </a:cubicBezTo>
                <a:cubicBezTo>
                  <a:pt x="11337" y="2622"/>
                  <a:pt x="11337" y="2584"/>
                  <a:pt x="11337" y="2585"/>
                </a:cubicBezTo>
                <a:cubicBezTo>
                  <a:pt x="11337" y="2585"/>
                  <a:pt x="11340" y="2547"/>
                  <a:pt x="11295" y="2547"/>
                </a:cubicBezTo>
                <a:cubicBezTo>
                  <a:pt x="11295" y="2547"/>
                  <a:pt x="11284" y="2510"/>
                  <a:pt x="11239" y="2510"/>
                </a:cubicBezTo>
                <a:cubicBezTo>
                  <a:pt x="11239" y="2470"/>
                  <a:pt x="11200" y="2462"/>
                  <a:pt x="11156" y="2422"/>
                </a:cubicBezTo>
                <a:lnTo>
                  <a:pt x="8618" y="150"/>
                </a:lnTo>
                <a:cubicBezTo>
                  <a:pt x="8506" y="50"/>
                  <a:pt x="8358" y="0"/>
                  <a:pt x="8213" y="0"/>
                </a:cubicBezTo>
                <a:close/>
                <a:moveTo>
                  <a:pt x="10849" y="7991"/>
                </a:moveTo>
                <a:cubicBezTo>
                  <a:pt x="10536" y="7991"/>
                  <a:pt x="10263" y="8235"/>
                  <a:pt x="10263" y="8515"/>
                </a:cubicBezTo>
                <a:lnTo>
                  <a:pt x="10263" y="11711"/>
                </a:lnTo>
                <a:cubicBezTo>
                  <a:pt x="10263" y="11991"/>
                  <a:pt x="10536" y="12223"/>
                  <a:pt x="10849" y="12223"/>
                </a:cubicBezTo>
                <a:lnTo>
                  <a:pt x="18072" y="12223"/>
                </a:lnTo>
                <a:cubicBezTo>
                  <a:pt x="18384" y="12223"/>
                  <a:pt x="18658" y="11991"/>
                  <a:pt x="18658" y="11711"/>
                </a:cubicBezTo>
                <a:cubicBezTo>
                  <a:pt x="18658" y="11432"/>
                  <a:pt x="18384" y="11187"/>
                  <a:pt x="18072" y="11187"/>
                </a:cubicBezTo>
                <a:lnTo>
                  <a:pt x="11421" y="11187"/>
                </a:lnTo>
                <a:lnTo>
                  <a:pt x="11421" y="8515"/>
                </a:lnTo>
                <a:cubicBezTo>
                  <a:pt x="11421" y="8196"/>
                  <a:pt x="11206" y="7991"/>
                  <a:pt x="10849" y="7991"/>
                </a:cubicBez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2" name="Rectangle 27"/>
          <p:cNvSpPr txBox="1"/>
          <p:nvPr/>
        </p:nvSpPr>
        <p:spPr>
          <a:xfrm>
            <a:off x="14458725" y="2354579"/>
            <a:ext cx="7052488"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 takimta sanctus esto ipsusit drin for the the nuras murda insam ons druamet.</a:t>
            </a:r>
          </a:p>
        </p:txBody>
      </p:sp>
      <p:sp>
        <p:nvSpPr>
          <p:cNvPr id="1123" name="Form"/>
          <p:cNvSpPr/>
          <p:nvPr/>
        </p:nvSpPr>
        <p:spPr>
          <a:xfrm>
            <a:off x="12375987" y="6459220"/>
            <a:ext cx="489029" cy="812801"/>
          </a:xfrm>
          <a:custGeom>
            <a:avLst/>
            <a:gdLst/>
            <a:ahLst/>
            <a:cxnLst>
              <a:cxn ang="0">
                <a:pos x="wd2" y="hd2"/>
              </a:cxn>
              <a:cxn ang="5400000">
                <a:pos x="wd2" y="hd2"/>
              </a:cxn>
              <a:cxn ang="10800000">
                <a:pos x="wd2" y="hd2"/>
              </a:cxn>
              <a:cxn ang="16200000">
                <a:pos x="wd2" y="hd2"/>
              </a:cxn>
            </a:cxnLst>
            <a:rect l="0" t="0" r="r" b="b"/>
            <a:pathLst>
              <a:path w="21600" h="21600" extrusionOk="0">
                <a:moveTo>
                  <a:pt x="20632" y="9321"/>
                </a:moveTo>
                <a:cubicBezTo>
                  <a:pt x="20259" y="9321"/>
                  <a:pt x="19961" y="9456"/>
                  <a:pt x="19812" y="9635"/>
                </a:cubicBezTo>
                <a:lnTo>
                  <a:pt x="19812" y="6946"/>
                </a:lnTo>
                <a:cubicBezTo>
                  <a:pt x="19812" y="5915"/>
                  <a:pt x="18621" y="5064"/>
                  <a:pt x="16982" y="4840"/>
                </a:cubicBezTo>
                <a:lnTo>
                  <a:pt x="14524" y="403"/>
                </a:lnTo>
                <a:cubicBezTo>
                  <a:pt x="14375" y="179"/>
                  <a:pt x="14003" y="0"/>
                  <a:pt x="13630" y="0"/>
                </a:cubicBezTo>
                <a:lnTo>
                  <a:pt x="6182" y="0"/>
                </a:lnTo>
                <a:cubicBezTo>
                  <a:pt x="5735" y="0"/>
                  <a:pt x="5437" y="179"/>
                  <a:pt x="5288" y="403"/>
                </a:cubicBezTo>
                <a:lnTo>
                  <a:pt x="2830" y="4840"/>
                </a:lnTo>
                <a:cubicBezTo>
                  <a:pt x="1192" y="5019"/>
                  <a:pt x="0" y="5915"/>
                  <a:pt x="0" y="6946"/>
                </a:cubicBezTo>
                <a:lnTo>
                  <a:pt x="0" y="14654"/>
                </a:lnTo>
                <a:cubicBezTo>
                  <a:pt x="0" y="15685"/>
                  <a:pt x="1192" y="16536"/>
                  <a:pt x="2830" y="16760"/>
                </a:cubicBezTo>
                <a:lnTo>
                  <a:pt x="5288" y="21197"/>
                </a:lnTo>
                <a:cubicBezTo>
                  <a:pt x="5437" y="21421"/>
                  <a:pt x="5810" y="21600"/>
                  <a:pt x="6182" y="21600"/>
                </a:cubicBezTo>
                <a:lnTo>
                  <a:pt x="13630" y="21600"/>
                </a:lnTo>
                <a:cubicBezTo>
                  <a:pt x="14077" y="21600"/>
                  <a:pt x="14375" y="21421"/>
                  <a:pt x="14524" y="21197"/>
                </a:cubicBezTo>
                <a:lnTo>
                  <a:pt x="16982" y="16760"/>
                </a:lnTo>
                <a:cubicBezTo>
                  <a:pt x="18621" y="16581"/>
                  <a:pt x="19812" y="15685"/>
                  <a:pt x="19812" y="14654"/>
                </a:cubicBezTo>
                <a:lnTo>
                  <a:pt x="19812" y="11965"/>
                </a:lnTo>
                <a:cubicBezTo>
                  <a:pt x="19961" y="12144"/>
                  <a:pt x="20259" y="12279"/>
                  <a:pt x="20632" y="12279"/>
                </a:cubicBezTo>
                <a:cubicBezTo>
                  <a:pt x="21153" y="12279"/>
                  <a:pt x="21600" y="12010"/>
                  <a:pt x="21600" y="11696"/>
                </a:cubicBezTo>
                <a:lnTo>
                  <a:pt x="21600" y="9904"/>
                </a:lnTo>
                <a:cubicBezTo>
                  <a:pt x="21600" y="9590"/>
                  <a:pt x="21153" y="9321"/>
                  <a:pt x="20632" y="9321"/>
                </a:cubicBezTo>
                <a:close/>
                <a:moveTo>
                  <a:pt x="6852" y="1210"/>
                </a:moveTo>
                <a:lnTo>
                  <a:pt x="12886" y="1210"/>
                </a:lnTo>
                <a:lnTo>
                  <a:pt x="14897" y="4840"/>
                </a:lnTo>
                <a:lnTo>
                  <a:pt x="4767" y="4840"/>
                </a:lnTo>
                <a:lnTo>
                  <a:pt x="6852" y="1210"/>
                </a:lnTo>
                <a:close/>
                <a:moveTo>
                  <a:pt x="12886" y="20390"/>
                </a:moveTo>
                <a:lnTo>
                  <a:pt x="6852" y="20390"/>
                </a:lnTo>
                <a:lnTo>
                  <a:pt x="4841" y="16760"/>
                </a:lnTo>
                <a:lnTo>
                  <a:pt x="14971" y="16760"/>
                </a:lnTo>
                <a:lnTo>
                  <a:pt x="12886" y="20390"/>
                </a:lnTo>
                <a:close/>
                <a:moveTo>
                  <a:pt x="17876" y="14654"/>
                </a:moveTo>
                <a:cubicBezTo>
                  <a:pt x="17876" y="15192"/>
                  <a:pt x="17131" y="15640"/>
                  <a:pt x="16237" y="15640"/>
                </a:cubicBezTo>
                <a:lnTo>
                  <a:pt x="3501" y="15640"/>
                </a:lnTo>
                <a:cubicBezTo>
                  <a:pt x="2607" y="15640"/>
                  <a:pt x="1862" y="15192"/>
                  <a:pt x="1862" y="14654"/>
                </a:cubicBezTo>
                <a:lnTo>
                  <a:pt x="1862" y="6991"/>
                </a:lnTo>
                <a:cubicBezTo>
                  <a:pt x="1862" y="6453"/>
                  <a:pt x="2607" y="6005"/>
                  <a:pt x="3501" y="6005"/>
                </a:cubicBezTo>
                <a:cubicBezTo>
                  <a:pt x="3501" y="6005"/>
                  <a:pt x="3501" y="6005"/>
                  <a:pt x="3501" y="6005"/>
                </a:cubicBezTo>
                <a:cubicBezTo>
                  <a:pt x="3501" y="6005"/>
                  <a:pt x="3501" y="6005"/>
                  <a:pt x="3501" y="6005"/>
                </a:cubicBezTo>
                <a:lnTo>
                  <a:pt x="16237" y="6005"/>
                </a:lnTo>
                <a:cubicBezTo>
                  <a:pt x="17131" y="6005"/>
                  <a:pt x="17876" y="6453"/>
                  <a:pt x="17876" y="6991"/>
                </a:cubicBezTo>
                <a:lnTo>
                  <a:pt x="17876" y="14654"/>
                </a:lnTo>
                <a:close/>
              </a:path>
            </a:pathLst>
          </a:custGeom>
          <a:solidFill>
            <a:srgbClr val="788273"/>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4" name="Rectangle 27"/>
          <p:cNvSpPr txBox="1"/>
          <p:nvPr/>
        </p:nvSpPr>
        <p:spPr>
          <a:xfrm>
            <a:off x="14458725" y="5961379"/>
            <a:ext cx="7052488"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 takimta sanctus esto ipsusit drin for the the nuras murda insam ons druamet.</a:t>
            </a:r>
          </a:p>
        </p:txBody>
      </p:sp>
      <p:sp>
        <p:nvSpPr>
          <p:cNvPr id="1125" name="Rectangle 27"/>
          <p:cNvSpPr txBox="1"/>
          <p:nvPr/>
        </p:nvSpPr>
        <p:spPr>
          <a:xfrm>
            <a:off x="14474012" y="9568180"/>
            <a:ext cx="7052488"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 fosduom dolores etomda jam indos takimta sanctus esto ipsusit drin for the the nuras murda insam ons druamet.</a:t>
            </a:r>
          </a:p>
        </p:txBody>
      </p:sp>
      <p:sp>
        <p:nvSpPr>
          <p:cNvPr id="1126" name="Rectangle 27"/>
          <p:cNvSpPr txBox="1"/>
          <p:nvPr/>
        </p:nvSpPr>
        <p:spPr>
          <a:xfrm>
            <a:off x="1905000" y="10144759"/>
            <a:ext cx="7976097" cy="1285241"/>
          </a:xfrm>
          <a:prstGeom prst="rect">
            <a:avLst/>
          </a:prstGeom>
          <a:ln w="12700">
            <a:miter lim="400000"/>
          </a:ln>
        </p:spPr>
        <p:txBody>
          <a:bodyPr lIns="45719" rIns="45719">
            <a:spAutoFit/>
          </a:bodyPr>
          <a:lstStyle/>
          <a:p>
            <a:r>
              <a:t>Marcs des barso.</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960" y="2298700"/>
            <a:ext cx="4297680" cy="6446520"/>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Rechteck"/>
          <p:cNvSpPr/>
          <p:nvPr/>
        </p:nvSpPr>
        <p:spPr>
          <a:xfrm>
            <a:off x="11053134" y="1905000"/>
            <a:ext cx="11425866" cy="990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130" name="Rectangle 27"/>
          <p:cNvSpPr txBox="1"/>
          <p:nvPr/>
        </p:nvSpPr>
        <p:spPr>
          <a:xfrm>
            <a:off x="14413441" y="8907144"/>
            <a:ext cx="5960189"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ipsusit drin for the the nuras murda insam ons druamet.</a:t>
            </a:r>
          </a:p>
        </p:txBody>
      </p:sp>
      <p:sp>
        <p:nvSpPr>
          <p:cNvPr id="1131" name="This jaom modern clean…"/>
          <p:cNvSpPr txBox="1"/>
          <p:nvPr/>
        </p:nvSpPr>
        <p:spPr>
          <a:xfrm>
            <a:off x="13171636" y="3011169"/>
            <a:ext cx="7201994" cy="1611631"/>
          </a:xfrm>
          <a:prstGeom prst="rect">
            <a:avLst/>
          </a:prstGeom>
          <a:ln w="12700">
            <a:miter lim="400000"/>
          </a:ln>
        </p:spPr>
        <p:txBody>
          <a:bodyPr lIns="45719" rIns="45719" anchor="ctr">
            <a:spAutoFit/>
          </a:bodyPr>
          <a:lstStyle/>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This jaom modern clean </a:t>
            </a:r>
          </a:p>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and creative design.</a:t>
            </a:r>
          </a:p>
        </p:txBody>
      </p:sp>
      <p:sp>
        <p:nvSpPr>
          <p:cNvPr id="1132" name="Rectangle 27"/>
          <p:cNvSpPr txBox="1"/>
          <p:nvPr/>
        </p:nvSpPr>
        <p:spPr>
          <a:xfrm>
            <a:off x="14413441" y="5892800"/>
            <a:ext cx="5960189"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Dm indos takimta sanctus esto ipsusit drin for the the nuras murda insam ons druamet.</a:t>
            </a:r>
          </a:p>
        </p:txBody>
      </p:sp>
      <p:sp>
        <p:nvSpPr>
          <p:cNvPr id="1133" name="Form"/>
          <p:cNvSpPr/>
          <p:nvPr/>
        </p:nvSpPr>
        <p:spPr>
          <a:xfrm>
            <a:off x="13158503" y="9034144"/>
            <a:ext cx="609601" cy="60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60" y="0"/>
                  <a:pt x="0" y="4860"/>
                  <a:pt x="0" y="10800"/>
                </a:cubicBezTo>
                <a:cubicBezTo>
                  <a:pt x="0" y="16740"/>
                  <a:pt x="4860" y="21600"/>
                  <a:pt x="10800" y="21600"/>
                </a:cubicBezTo>
                <a:cubicBezTo>
                  <a:pt x="16785" y="21600"/>
                  <a:pt x="21600" y="16740"/>
                  <a:pt x="21600" y="10800"/>
                </a:cubicBezTo>
                <a:cubicBezTo>
                  <a:pt x="21600" y="4860"/>
                  <a:pt x="16740" y="0"/>
                  <a:pt x="10800" y="0"/>
                </a:cubicBezTo>
                <a:close/>
                <a:moveTo>
                  <a:pt x="10800" y="1167"/>
                </a:moveTo>
                <a:cubicBezTo>
                  <a:pt x="16155" y="1167"/>
                  <a:pt x="20478" y="5490"/>
                  <a:pt x="20433" y="10800"/>
                </a:cubicBezTo>
                <a:cubicBezTo>
                  <a:pt x="20433" y="16110"/>
                  <a:pt x="16110" y="20433"/>
                  <a:pt x="10800" y="20433"/>
                </a:cubicBezTo>
                <a:cubicBezTo>
                  <a:pt x="5490" y="20433"/>
                  <a:pt x="1167" y="16110"/>
                  <a:pt x="1167" y="10800"/>
                </a:cubicBezTo>
                <a:cubicBezTo>
                  <a:pt x="1167" y="5490"/>
                  <a:pt x="5490" y="1167"/>
                  <a:pt x="10800" y="1167"/>
                </a:cubicBezTo>
                <a:close/>
                <a:moveTo>
                  <a:pt x="8550" y="6300"/>
                </a:moveTo>
                <a:cubicBezTo>
                  <a:pt x="7380" y="6390"/>
                  <a:pt x="6390" y="7296"/>
                  <a:pt x="6300" y="8466"/>
                </a:cubicBezTo>
                <a:cubicBezTo>
                  <a:pt x="6300" y="8466"/>
                  <a:pt x="6300" y="8505"/>
                  <a:pt x="6300" y="8550"/>
                </a:cubicBezTo>
                <a:cubicBezTo>
                  <a:pt x="6255" y="9090"/>
                  <a:pt x="6435" y="9591"/>
                  <a:pt x="6750" y="10041"/>
                </a:cubicBezTo>
                <a:lnTo>
                  <a:pt x="9998" y="14456"/>
                </a:lnTo>
                <a:cubicBezTo>
                  <a:pt x="10043" y="14546"/>
                  <a:pt x="10091" y="14580"/>
                  <a:pt x="10181" y="14625"/>
                </a:cubicBezTo>
                <a:cubicBezTo>
                  <a:pt x="10271" y="14670"/>
                  <a:pt x="10401" y="14723"/>
                  <a:pt x="10491" y="14723"/>
                </a:cubicBezTo>
                <a:cubicBezTo>
                  <a:pt x="10671" y="14723"/>
                  <a:pt x="10845" y="14633"/>
                  <a:pt x="11025" y="14498"/>
                </a:cubicBezTo>
                <a:lnTo>
                  <a:pt x="14316" y="10041"/>
                </a:lnTo>
                <a:cubicBezTo>
                  <a:pt x="14631" y="9591"/>
                  <a:pt x="14811" y="9045"/>
                  <a:pt x="14766" y="8550"/>
                </a:cubicBezTo>
                <a:cubicBezTo>
                  <a:pt x="14766" y="8505"/>
                  <a:pt x="14766" y="8511"/>
                  <a:pt x="14766" y="8466"/>
                </a:cubicBezTo>
                <a:cubicBezTo>
                  <a:pt x="14631" y="7296"/>
                  <a:pt x="13686" y="6390"/>
                  <a:pt x="12516" y="6300"/>
                </a:cubicBezTo>
                <a:cubicBezTo>
                  <a:pt x="11841" y="6255"/>
                  <a:pt x="11211" y="6483"/>
                  <a:pt x="10716" y="6933"/>
                </a:cubicBezTo>
                <a:cubicBezTo>
                  <a:pt x="10626" y="6978"/>
                  <a:pt x="10578" y="7071"/>
                  <a:pt x="10533" y="7116"/>
                </a:cubicBezTo>
                <a:cubicBezTo>
                  <a:pt x="10488" y="7071"/>
                  <a:pt x="10395" y="6978"/>
                  <a:pt x="10350" y="6933"/>
                </a:cubicBezTo>
                <a:cubicBezTo>
                  <a:pt x="9855" y="6483"/>
                  <a:pt x="9225" y="6255"/>
                  <a:pt x="8550" y="6300"/>
                </a:cubicBezTo>
                <a:close/>
                <a:moveTo>
                  <a:pt x="8606" y="7481"/>
                </a:moveTo>
                <a:cubicBezTo>
                  <a:pt x="8651" y="7481"/>
                  <a:pt x="8646" y="7481"/>
                  <a:pt x="8691" y="7481"/>
                </a:cubicBezTo>
                <a:cubicBezTo>
                  <a:pt x="9006" y="7481"/>
                  <a:pt x="9326" y="7611"/>
                  <a:pt x="9506" y="7791"/>
                </a:cubicBezTo>
                <a:cubicBezTo>
                  <a:pt x="9776" y="8016"/>
                  <a:pt x="9900" y="8331"/>
                  <a:pt x="9900" y="8691"/>
                </a:cubicBezTo>
                <a:cubicBezTo>
                  <a:pt x="9900" y="9006"/>
                  <a:pt x="10176" y="9281"/>
                  <a:pt x="10491" y="9281"/>
                </a:cubicBezTo>
                <a:cubicBezTo>
                  <a:pt x="10806" y="9281"/>
                  <a:pt x="11081" y="9006"/>
                  <a:pt x="11081" y="8691"/>
                </a:cubicBezTo>
                <a:cubicBezTo>
                  <a:pt x="11081" y="8331"/>
                  <a:pt x="11205" y="8016"/>
                  <a:pt x="11475" y="7791"/>
                </a:cubicBezTo>
                <a:cubicBezTo>
                  <a:pt x="11700" y="7566"/>
                  <a:pt x="12015" y="7481"/>
                  <a:pt x="12375" y="7481"/>
                </a:cubicBezTo>
                <a:cubicBezTo>
                  <a:pt x="12960" y="7526"/>
                  <a:pt x="13455" y="8021"/>
                  <a:pt x="13500" y="8606"/>
                </a:cubicBezTo>
                <a:cubicBezTo>
                  <a:pt x="13500" y="8606"/>
                  <a:pt x="13500" y="8648"/>
                  <a:pt x="13500" y="8648"/>
                </a:cubicBezTo>
                <a:cubicBezTo>
                  <a:pt x="13500" y="8918"/>
                  <a:pt x="13455" y="9141"/>
                  <a:pt x="13275" y="9366"/>
                </a:cubicBezTo>
                <a:lnTo>
                  <a:pt x="10491" y="13148"/>
                </a:lnTo>
                <a:lnTo>
                  <a:pt x="7706" y="9366"/>
                </a:lnTo>
                <a:cubicBezTo>
                  <a:pt x="7526" y="9141"/>
                  <a:pt x="7481" y="8873"/>
                  <a:pt x="7481" y="8648"/>
                </a:cubicBezTo>
                <a:cubicBezTo>
                  <a:pt x="7481" y="8648"/>
                  <a:pt x="7481" y="8606"/>
                  <a:pt x="7481" y="8606"/>
                </a:cubicBezTo>
                <a:cubicBezTo>
                  <a:pt x="7526" y="7976"/>
                  <a:pt x="8021" y="7526"/>
                  <a:pt x="8606" y="748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34" name="Form"/>
          <p:cNvSpPr/>
          <p:nvPr/>
        </p:nvSpPr>
        <p:spPr>
          <a:xfrm>
            <a:off x="13158503" y="6019800"/>
            <a:ext cx="579042" cy="579041"/>
          </a:xfrm>
          <a:custGeom>
            <a:avLst/>
            <a:gdLst/>
            <a:ahLst/>
            <a:cxnLst>
              <a:cxn ang="0">
                <a:pos x="wd2" y="hd2"/>
              </a:cxn>
              <a:cxn ang="5400000">
                <a:pos x="wd2" y="hd2"/>
              </a:cxn>
              <a:cxn ang="10800000">
                <a:pos x="wd2" y="hd2"/>
              </a:cxn>
              <a:cxn ang="16200000">
                <a:pos x="wd2" y="hd2"/>
              </a:cxn>
            </a:cxnLst>
            <a:rect l="0" t="0" r="r" b="b"/>
            <a:pathLst>
              <a:path w="21600" h="21600" extrusionOk="0">
                <a:moveTo>
                  <a:pt x="10807" y="0"/>
                </a:moveTo>
                <a:cubicBezTo>
                  <a:pt x="4838" y="0"/>
                  <a:pt x="0" y="4838"/>
                  <a:pt x="0" y="10807"/>
                </a:cubicBezTo>
                <a:cubicBezTo>
                  <a:pt x="0" y="16777"/>
                  <a:pt x="4838" y="21600"/>
                  <a:pt x="10807" y="21600"/>
                </a:cubicBezTo>
                <a:cubicBezTo>
                  <a:pt x="16777" y="21600"/>
                  <a:pt x="21600" y="16777"/>
                  <a:pt x="21600" y="10807"/>
                </a:cubicBezTo>
                <a:cubicBezTo>
                  <a:pt x="21600" y="4838"/>
                  <a:pt x="16777" y="0"/>
                  <a:pt x="10807" y="0"/>
                </a:cubicBezTo>
                <a:close/>
                <a:moveTo>
                  <a:pt x="10807" y="1184"/>
                </a:moveTo>
                <a:cubicBezTo>
                  <a:pt x="16066" y="1184"/>
                  <a:pt x="20371" y="5489"/>
                  <a:pt x="20371" y="10748"/>
                </a:cubicBezTo>
                <a:cubicBezTo>
                  <a:pt x="20371" y="16054"/>
                  <a:pt x="16113" y="20327"/>
                  <a:pt x="10807" y="20327"/>
                </a:cubicBezTo>
                <a:cubicBezTo>
                  <a:pt x="5549" y="20327"/>
                  <a:pt x="1229" y="16007"/>
                  <a:pt x="1229" y="10748"/>
                </a:cubicBezTo>
                <a:cubicBezTo>
                  <a:pt x="1229" y="5490"/>
                  <a:pt x="5549" y="1184"/>
                  <a:pt x="10807" y="1184"/>
                </a:cubicBezTo>
                <a:close/>
                <a:moveTo>
                  <a:pt x="14849" y="7491"/>
                </a:moveTo>
                <a:cubicBezTo>
                  <a:pt x="14689" y="7491"/>
                  <a:pt x="14523" y="7550"/>
                  <a:pt x="14405" y="7669"/>
                </a:cubicBezTo>
                <a:lnTo>
                  <a:pt x="9431" y="12643"/>
                </a:lnTo>
                <a:lnTo>
                  <a:pt x="7210" y="10408"/>
                </a:lnTo>
                <a:cubicBezTo>
                  <a:pt x="6973" y="10171"/>
                  <a:pt x="6588" y="10171"/>
                  <a:pt x="6351" y="10408"/>
                </a:cubicBezTo>
                <a:cubicBezTo>
                  <a:pt x="6114" y="10645"/>
                  <a:pt x="6114" y="11029"/>
                  <a:pt x="6351" y="11266"/>
                </a:cubicBezTo>
                <a:lnTo>
                  <a:pt x="9001" y="13916"/>
                </a:lnTo>
                <a:cubicBezTo>
                  <a:pt x="9143" y="14058"/>
                  <a:pt x="9288" y="14109"/>
                  <a:pt x="9431" y="14109"/>
                </a:cubicBezTo>
                <a:cubicBezTo>
                  <a:pt x="9573" y="14109"/>
                  <a:pt x="9765" y="14058"/>
                  <a:pt x="9860" y="13916"/>
                </a:cubicBezTo>
                <a:lnTo>
                  <a:pt x="15264" y="8513"/>
                </a:lnTo>
                <a:cubicBezTo>
                  <a:pt x="15500" y="8276"/>
                  <a:pt x="15500" y="7906"/>
                  <a:pt x="15264" y="7669"/>
                </a:cubicBezTo>
                <a:cubicBezTo>
                  <a:pt x="15169" y="7550"/>
                  <a:pt x="15009" y="7491"/>
                  <a:pt x="14849" y="7491"/>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590" y="3600450"/>
            <a:ext cx="4297680" cy="644652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p:cNvSpPr/>
          <p:nvPr/>
        </p:nvSpPr>
        <p:spPr>
          <a:xfrm>
            <a:off x="0" y="0"/>
            <a:ext cx="10904869" cy="13716000"/>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4" name="Our App"/>
          <p:cNvSpPr txBox="1"/>
          <p:nvPr/>
        </p:nvSpPr>
        <p:spPr>
          <a:xfrm>
            <a:off x="2853266" y="3408679"/>
            <a:ext cx="4444803" cy="1285241"/>
          </a:xfrm>
          <a:prstGeom prst="rect">
            <a:avLst/>
          </a:prstGeom>
          <a:ln w="12700">
            <a:miter lim="400000"/>
          </a:ln>
        </p:spPr>
        <p:txBody>
          <a:bodyPr lIns="45719" rIns="45719" anchor="ctr">
            <a:spAutoFit/>
          </a:bodyPr>
          <a:lstStyle>
            <a:lvl1pPr>
              <a:defRPr>
                <a:solidFill>
                  <a:srgbClr val="EFEBE2"/>
                </a:solidFill>
              </a:defRPr>
            </a:lvl1pPr>
          </a:lstStyle>
          <a:p>
            <a:r>
              <a:t>Our App</a:t>
            </a:r>
          </a:p>
        </p:txBody>
      </p:sp>
      <p:sp>
        <p:nvSpPr>
          <p:cNvPr id="5" name="Uno etmoa jaom froan consda mesa in utrum…"/>
          <p:cNvSpPr txBox="1"/>
          <p:nvPr/>
        </p:nvSpPr>
        <p:spPr>
          <a:xfrm>
            <a:off x="14376598" y="7899399"/>
            <a:ext cx="6032302" cy="2407921"/>
          </a:xfrm>
          <a:prstGeom prst="rect">
            <a:avLst/>
          </a:prstGeom>
          <a:ln w="12700">
            <a:miter lim="400000"/>
          </a:ln>
        </p:spPr>
        <p:txBody>
          <a:bodyPr lIns="45719" rIns="45719" anchor="ctr">
            <a:spAutoFit/>
          </a:bodyPr>
          <a:lstStyle/>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Uno etmoa jaom froan consda mesa in utrum</a:t>
            </a:r>
          </a:p>
          <a:p>
            <a: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pPr>
            <a:r>
              <a:t>idam es corso.</a:t>
            </a:r>
          </a:p>
        </p:txBody>
      </p:sp>
      <p:grpSp>
        <p:nvGrpSpPr>
          <p:cNvPr id="6" name="Gruppieren"/>
          <p:cNvGrpSpPr/>
          <p:nvPr/>
        </p:nvGrpSpPr>
        <p:grpSpPr>
          <a:xfrm>
            <a:off x="2853055" y="6096000"/>
            <a:ext cx="5665470" cy="8127365"/>
            <a:chOff x="11765" y="0"/>
            <a:chExt cx="5665268" cy="11430000"/>
          </a:xfrm>
        </p:grpSpPr>
        <p:grpSp>
          <p:nvGrpSpPr>
            <p:cNvPr id="7" name="Gruppieren"/>
            <p:cNvGrpSpPr/>
            <p:nvPr/>
          </p:nvGrpSpPr>
          <p:grpSpPr>
            <a:xfrm>
              <a:off x="11765" y="1480923"/>
              <a:ext cx="166410" cy="2749812"/>
              <a:chOff x="0" y="0"/>
              <a:chExt cx="166408" cy="2749810"/>
            </a:xfrm>
          </p:grpSpPr>
          <p:sp>
            <p:nvSpPr>
              <p:cNvPr id="15" name="Form"/>
              <p:cNvSpPr/>
              <p:nvPr/>
            </p:nvSpPr>
            <p:spPr>
              <a:xfrm>
                <a:off x="0" y="0"/>
                <a:ext cx="138411" cy="42548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0960"/>
                      <a:pt x="0" y="19920"/>
                    </a:cubicBezTo>
                    <a:lnTo>
                      <a:pt x="0" y="1680"/>
                    </a:lnTo>
                    <a:cubicBezTo>
                      <a:pt x="0" y="640"/>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16" name="Form"/>
              <p:cNvSpPr/>
              <p:nvPr/>
            </p:nvSpPr>
            <p:spPr>
              <a:xfrm>
                <a:off x="0" y="945135"/>
                <a:ext cx="166409" cy="8035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4404" y="21600"/>
                    </a:lnTo>
                    <a:cubicBezTo>
                      <a:pt x="1887" y="21600"/>
                      <a:pt x="0" y="21258"/>
                      <a:pt x="0" y="20704"/>
                    </a:cubicBezTo>
                    <a:lnTo>
                      <a:pt x="0" y="896"/>
                    </a:lnTo>
                    <a:cubicBezTo>
                      <a:pt x="0" y="384"/>
                      <a:pt x="1887" y="0"/>
                      <a:pt x="440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17" name="Form"/>
              <p:cNvSpPr/>
              <p:nvPr/>
            </p:nvSpPr>
            <p:spPr>
              <a:xfrm>
                <a:off x="0" y="1967284"/>
                <a:ext cx="138411" cy="782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5274" y="21600"/>
                    </a:lnTo>
                    <a:cubicBezTo>
                      <a:pt x="2260" y="21600"/>
                      <a:pt x="0" y="21249"/>
                      <a:pt x="0" y="20680"/>
                    </a:cubicBezTo>
                    <a:lnTo>
                      <a:pt x="0" y="920"/>
                    </a:lnTo>
                    <a:cubicBezTo>
                      <a:pt x="0" y="394"/>
                      <a:pt x="2260" y="0"/>
                      <a:pt x="5274" y="0"/>
                    </a:cubicBezTo>
                    <a:lnTo>
                      <a:pt x="21600" y="0"/>
                    </a:lnTo>
                    <a:lnTo>
                      <a:pt x="21600" y="21600"/>
                    </a:ln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sp>
          <p:nvSpPr>
            <p:cNvPr id="8" name="Form"/>
            <p:cNvSpPr/>
            <p:nvPr/>
          </p:nvSpPr>
          <p:spPr>
            <a:xfrm>
              <a:off x="5559625" y="2589334"/>
              <a:ext cx="117410" cy="1389915"/>
            </a:xfrm>
            <a:custGeom>
              <a:avLst/>
              <a:gdLst/>
              <a:ahLst/>
              <a:cxnLst>
                <a:cxn ang="0">
                  <a:pos x="wd2" y="hd2"/>
                </a:cxn>
                <a:cxn ang="5400000">
                  <a:pos x="wd2" y="hd2"/>
                </a:cxn>
                <a:cxn ang="10800000">
                  <a:pos x="wd2" y="hd2"/>
                </a:cxn>
                <a:cxn ang="16200000">
                  <a:pos x="wd2" y="hd2"/>
                </a:cxn>
              </a:cxnLst>
              <a:rect l="0" t="0" r="r" b="b"/>
              <a:pathLst>
                <a:path w="21600" h="21600" extrusionOk="0">
                  <a:moveTo>
                    <a:pt x="15386" y="21600"/>
                  </a:moveTo>
                  <a:lnTo>
                    <a:pt x="0" y="21600"/>
                  </a:lnTo>
                  <a:lnTo>
                    <a:pt x="0" y="0"/>
                  </a:lnTo>
                  <a:lnTo>
                    <a:pt x="15386" y="0"/>
                  </a:lnTo>
                  <a:cubicBezTo>
                    <a:pt x="19233" y="0"/>
                    <a:pt x="21600" y="372"/>
                    <a:pt x="21600" y="867"/>
                  </a:cubicBezTo>
                  <a:lnTo>
                    <a:pt x="21600" y="20733"/>
                  </a:lnTo>
                  <a:cubicBezTo>
                    <a:pt x="21600" y="21146"/>
                    <a:pt x="18641" y="21600"/>
                    <a:pt x="15386" y="21600"/>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nvGrpSpPr>
            <p:cNvPr id="9" name="Gruppieren"/>
            <p:cNvGrpSpPr/>
            <p:nvPr/>
          </p:nvGrpSpPr>
          <p:grpSpPr>
            <a:xfrm>
              <a:off x="51525" y="0"/>
              <a:ext cx="5581939" cy="11430000"/>
              <a:chOff x="0" y="0"/>
              <a:chExt cx="5581938" cy="11430000"/>
            </a:xfrm>
          </p:grpSpPr>
          <p:sp>
            <p:nvSpPr>
              <p:cNvPr id="10" name="Abgerundetes Rechteck"/>
              <p:cNvSpPr/>
              <p:nvPr/>
            </p:nvSpPr>
            <p:spPr>
              <a:xfrm>
                <a:off x="0" y="0"/>
                <a:ext cx="5581939" cy="11430000"/>
              </a:xfrm>
              <a:prstGeom prst="roundRect">
                <a:avLst>
                  <a:gd name="adj" fmla="val 14497"/>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1" name="Abgerundetes Rechteck"/>
              <p:cNvSpPr/>
              <p:nvPr/>
            </p:nvSpPr>
            <p:spPr>
              <a:xfrm>
                <a:off x="93360" y="40795"/>
                <a:ext cx="5395217" cy="11348408"/>
              </a:xfrm>
              <a:prstGeom prst="roundRect">
                <a:avLst>
                  <a:gd name="adj" fmla="val 14999"/>
                </a:avLst>
              </a:prstGeom>
              <a:solidFill>
                <a:srgbClr val="A6AAA8"/>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2" name="Abgerundetes Rechteck"/>
              <p:cNvSpPr/>
              <p:nvPr/>
            </p:nvSpPr>
            <p:spPr>
              <a:xfrm>
                <a:off x="43054" y="91101"/>
                <a:ext cx="5495831" cy="11247797"/>
              </a:xfrm>
              <a:prstGeom prst="roundRect">
                <a:avLst>
                  <a:gd name="adj" fmla="val 14725"/>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3" name="Abgerundetes Rechteck"/>
              <p:cNvSpPr/>
              <p:nvPr/>
            </p:nvSpPr>
            <p:spPr>
              <a:xfrm>
                <a:off x="101744" y="156828"/>
                <a:ext cx="5378450" cy="11116345"/>
              </a:xfrm>
              <a:prstGeom prst="roundRect">
                <a:avLst>
                  <a:gd name="adj" fmla="val 14386"/>
                </a:avLst>
              </a:prstGeom>
              <a:solidFill>
                <a:srgbClr val="A6AAA8"/>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14" name="Abgerundetes Rechteck"/>
              <p:cNvSpPr/>
              <p:nvPr/>
            </p:nvSpPr>
            <p:spPr>
              <a:xfrm>
                <a:off x="180560" y="119099"/>
                <a:ext cx="5220818" cy="11210512"/>
              </a:xfrm>
              <a:prstGeom prst="roundRect">
                <a:avLst>
                  <a:gd name="adj" fmla="val 13411"/>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sp>
        <p:nvSpPr>
          <p:cNvPr id="18" name="Rectangle 27"/>
          <p:cNvSpPr txBox="1"/>
          <p:nvPr/>
        </p:nvSpPr>
        <p:spPr>
          <a:xfrm>
            <a:off x="14376598" y="4051300"/>
            <a:ext cx="6032302"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nosm seat the os takimta sancem ipsusit drin for the druamet comda.</a:t>
            </a:r>
          </a:p>
        </p:txBody>
      </p:sp>
      <p:grpSp>
        <p:nvGrpSpPr>
          <p:cNvPr id="19" name="Gruppieren"/>
          <p:cNvGrpSpPr/>
          <p:nvPr/>
        </p:nvGrpSpPr>
        <p:grpSpPr>
          <a:xfrm>
            <a:off x="4197669" y="6241392"/>
            <a:ext cx="2988230" cy="486653"/>
            <a:chOff x="0" y="0"/>
            <a:chExt cx="2988229" cy="486652"/>
          </a:xfrm>
        </p:grpSpPr>
        <p:grpSp>
          <p:nvGrpSpPr>
            <p:cNvPr id="20" name="Gruppieren"/>
            <p:cNvGrpSpPr/>
            <p:nvPr/>
          </p:nvGrpSpPr>
          <p:grpSpPr>
            <a:xfrm>
              <a:off x="-1" y="0"/>
              <a:ext cx="2988231" cy="486653"/>
              <a:chOff x="0" y="0"/>
              <a:chExt cx="2988229" cy="486652"/>
            </a:xfrm>
          </p:grpSpPr>
          <p:grpSp>
            <p:nvGrpSpPr>
              <p:cNvPr id="27" name="Gruppieren"/>
              <p:cNvGrpSpPr/>
              <p:nvPr/>
            </p:nvGrpSpPr>
            <p:grpSpPr>
              <a:xfrm>
                <a:off x="-1" y="99400"/>
                <a:ext cx="2988231" cy="387253"/>
                <a:chOff x="0" y="0"/>
                <a:chExt cx="2988229" cy="387252"/>
              </a:xfrm>
            </p:grpSpPr>
            <p:sp>
              <p:nvSpPr>
                <p:cNvPr id="29" name="Form"/>
                <p:cNvSpPr/>
                <p:nvPr/>
              </p:nvSpPr>
              <p:spPr>
                <a:xfrm>
                  <a:off x="0" y="0"/>
                  <a:ext cx="125426" cy="125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30" name="Form"/>
                <p:cNvSpPr/>
                <p:nvPr/>
              </p:nvSpPr>
              <p:spPr>
                <a:xfrm>
                  <a:off x="115606" y="0"/>
                  <a:ext cx="2757017" cy="387253"/>
                </a:xfrm>
                <a:custGeom>
                  <a:avLst/>
                  <a:gdLst/>
                  <a:ahLst/>
                  <a:cxnLst>
                    <a:cxn ang="0">
                      <a:pos x="wd2" y="hd2"/>
                    </a:cxn>
                    <a:cxn ang="5400000">
                      <a:pos x="wd2" y="hd2"/>
                    </a:cxn>
                    <a:cxn ang="10800000">
                      <a:pos x="wd2" y="hd2"/>
                    </a:cxn>
                    <a:cxn ang="16200000">
                      <a:pos x="wd2" y="hd2"/>
                    </a:cxn>
                  </a:cxnLst>
                  <a:rect l="0" t="0" r="r" b="b"/>
                  <a:pathLst>
                    <a:path w="21600" h="21589" extrusionOk="0">
                      <a:moveTo>
                        <a:pt x="0" y="0"/>
                      </a:moveTo>
                      <a:cubicBezTo>
                        <a:pt x="4" y="4123"/>
                        <a:pt x="17" y="7416"/>
                        <a:pt x="135" y="10314"/>
                      </a:cubicBezTo>
                      <a:cubicBezTo>
                        <a:pt x="353" y="15199"/>
                        <a:pt x="892" y="19035"/>
                        <a:pt x="1578" y="20584"/>
                      </a:cubicBezTo>
                      <a:cubicBezTo>
                        <a:pt x="2072" y="21600"/>
                        <a:pt x="2594" y="21589"/>
                        <a:pt x="3384" y="21589"/>
                      </a:cubicBezTo>
                      <a:lnTo>
                        <a:pt x="18216" y="21589"/>
                      </a:lnTo>
                      <a:cubicBezTo>
                        <a:pt x="19006" y="21589"/>
                        <a:pt x="19528" y="21600"/>
                        <a:pt x="20022" y="20584"/>
                      </a:cubicBezTo>
                      <a:cubicBezTo>
                        <a:pt x="20708" y="19035"/>
                        <a:pt x="21247" y="15199"/>
                        <a:pt x="21465" y="10314"/>
                      </a:cubicBezTo>
                      <a:cubicBezTo>
                        <a:pt x="21583" y="7416"/>
                        <a:pt x="21596" y="4123"/>
                        <a:pt x="21600" y="0"/>
                      </a:cubicBez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sp>
              <p:nvSpPr>
                <p:cNvPr id="31" name="Form"/>
                <p:cNvSpPr/>
                <p:nvPr/>
              </p:nvSpPr>
              <p:spPr>
                <a:xfrm flipH="1">
                  <a:off x="2862803" y="0"/>
                  <a:ext cx="125427" cy="125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28" y="0"/>
                        <a:pt x="11058" y="2107"/>
                        <a:pt x="15275" y="6325"/>
                      </a:cubicBezTo>
                      <a:cubicBezTo>
                        <a:pt x="19493" y="10542"/>
                        <a:pt x="21600" y="16072"/>
                        <a:pt x="21600" y="21600"/>
                      </a:cubicBezTo>
                      <a:lnTo>
                        <a:pt x="21600" y="0"/>
                      </a:lnTo>
                      <a:lnTo>
                        <a:pt x="0" y="0"/>
                      </a:lnTo>
                      <a:close/>
                    </a:path>
                  </a:pathLst>
                </a:custGeom>
                <a:solidFill>
                  <a:srgbClr val="151314"/>
                </a:solidFill>
                <a:ln w="12700" cap="flat">
                  <a:noFill/>
                  <a:miter lim="400000"/>
                </a:ln>
                <a:effectLst/>
              </p:spPr>
              <p:txBody>
                <a:bodyPr wrap="square" lIns="50800" tIns="50800" rIns="50800" bIns="50800" numCol="1" anchor="ctr">
                  <a:noAutofit/>
                </a:bodyPr>
                <a:lstStyle/>
                <a:p>
                  <a:pPr algn="ctr" defTabSz="584200">
                    <a:defRPr sz="25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sp>
            <p:nvSpPr>
              <p:cNvPr id="28" name="Rechteck"/>
              <p:cNvSpPr/>
              <p:nvPr/>
            </p:nvSpPr>
            <p:spPr>
              <a:xfrm>
                <a:off x="5067" y="0"/>
                <a:ext cx="2978095" cy="99401"/>
              </a:xfrm>
              <a:prstGeom prst="rect">
                <a:avLst/>
              </a:prstGeom>
              <a:solidFill>
                <a:srgbClr val="151314"/>
              </a:solidFill>
              <a:ln w="12700" cap="flat">
                <a:noFill/>
                <a:miter lim="400000"/>
              </a:ln>
              <a:effectLst/>
            </p:spPr>
            <p:txBody>
              <a:bodyPr wrap="square" lIns="50800" tIns="50800" rIns="50800" bIns="50800" numCol="1" anchor="ctr">
                <a:noAutofit/>
              </a:bodyPr>
              <a:lstStyle/>
              <a:p>
                <a:pPr algn="ctr" defTabSz="584200">
                  <a:defRPr sz="2400" spc="0">
                    <a:solidFill>
                      <a:srgbClr val="FFFFFF"/>
                    </a:solidFill>
                    <a:effectLst>
                      <a:outerShdw blurRad="25400" dist="23998" dir="2700000" rotWithShape="0">
                        <a:srgbClr val="000000">
                          <a:alpha val="31034"/>
                        </a:srgbClr>
                      </a:outerShdw>
                    </a:effectLst>
                    <a:latin typeface="Helvetica Light"/>
                    <a:ea typeface="Helvetica Light"/>
                    <a:cs typeface="Helvetica Light"/>
                    <a:sym typeface="Helvetica Light"/>
                  </a:defRPr>
                </a:pPr>
                <a:endParaRPr/>
              </a:p>
            </p:txBody>
          </p:sp>
        </p:grpSp>
        <p:grpSp>
          <p:nvGrpSpPr>
            <p:cNvPr id="21" name="Gruppieren"/>
            <p:cNvGrpSpPr/>
            <p:nvPr/>
          </p:nvGrpSpPr>
          <p:grpSpPr>
            <a:xfrm>
              <a:off x="967584" y="172730"/>
              <a:ext cx="1053061" cy="117660"/>
              <a:chOff x="806981" y="142612"/>
              <a:chExt cx="1053060" cy="117658"/>
            </a:xfrm>
          </p:grpSpPr>
          <p:sp>
            <p:nvSpPr>
              <p:cNvPr id="22" name="Form"/>
              <p:cNvSpPr/>
              <p:nvPr/>
            </p:nvSpPr>
            <p:spPr>
              <a:xfrm>
                <a:off x="806981" y="166144"/>
                <a:ext cx="737236" cy="70596"/>
              </a:xfrm>
              <a:custGeom>
                <a:avLst/>
                <a:gdLst/>
                <a:ahLst/>
                <a:cxnLst>
                  <a:cxn ang="0">
                    <a:pos x="wd2" y="hd2"/>
                  </a:cxn>
                  <a:cxn ang="5400000">
                    <a:pos x="wd2" y="hd2"/>
                  </a:cxn>
                  <a:cxn ang="10800000">
                    <a:pos x="wd2" y="hd2"/>
                  </a:cxn>
                  <a:cxn ang="16200000">
                    <a:pos x="wd2" y="hd2"/>
                  </a:cxn>
                </a:cxnLst>
                <a:rect l="0" t="0" r="r" b="b"/>
                <a:pathLst>
                  <a:path w="21600" h="21600" extrusionOk="0">
                    <a:moveTo>
                      <a:pt x="20524" y="21600"/>
                    </a:moveTo>
                    <a:lnTo>
                      <a:pt x="1119" y="21600"/>
                    </a:lnTo>
                    <a:cubicBezTo>
                      <a:pt x="473" y="21600"/>
                      <a:pt x="0" y="17280"/>
                      <a:pt x="0" y="10800"/>
                    </a:cubicBezTo>
                    <a:cubicBezTo>
                      <a:pt x="0" y="4320"/>
                      <a:pt x="473" y="0"/>
                      <a:pt x="1119" y="0"/>
                    </a:cubicBezTo>
                    <a:lnTo>
                      <a:pt x="20524" y="0"/>
                    </a:lnTo>
                    <a:cubicBezTo>
                      <a:pt x="21127" y="0"/>
                      <a:pt x="21600" y="4320"/>
                      <a:pt x="21600" y="10800"/>
                    </a:cubicBezTo>
                    <a:cubicBezTo>
                      <a:pt x="21600" y="16416"/>
                      <a:pt x="21127" y="21600"/>
                      <a:pt x="20524" y="21600"/>
                    </a:cubicBezTo>
                  </a:path>
                </a:pathLst>
              </a:custGeom>
              <a:solidFill>
                <a:srgbClr val="212121"/>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nvGrpSpPr>
              <p:cNvPr id="23" name="Gruppieren"/>
              <p:cNvGrpSpPr/>
              <p:nvPr/>
            </p:nvGrpSpPr>
            <p:grpSpPr>
              <a:xfrm>
                <a:off x="1742383" y="142612"/>
                <a:ext cx="117660" cy="117660"/>
                <a:chOff x="0" y="0"/>
                <a:chExt cx="117658" cy="117658"/>
              </a:xfrm>
            </p:grpSpPr>
            <p:sp>
              <p:nvSpPr>
                <p:cNvPr id="24" name="Form"/>
                <p:cNvSpPr/>
                <p:nvPr/>
              </p:nvSpPr>
              <p:spPr>
                <a:xfrm>
                  <a:off x="0" y="-1"/>
                  <a:ext cx="117659" cy="117660"/>
                </a:xfrm>
                <a:custGeom>
                  <a:avLst/>
                  <a:gdLst/>
                  <a:ahLst/>
                  <a:cxnLst>
                    <a:cxn ang="0">
                      <a:pos x="wd2" y="hd2"/>
                    </a:cxn>
                    <a:cxn ang="5400000">
                      <a:pos x="wd2" y="hd2"/>
                    </a:cxn>
                    <a:cxn ang="10800000">
                      <a:pos x="wd2" y="hd2"/>
                    </a:cxn>
                    <a:cxn ang="16200000">
                      <a:pos x="wd2" y="hd2"/>
                    </a:cxn>
                  </a:cxnLst>
                  <a:rect l="0" t="0" r="r" b="b"/>
                  <a:pathLst>
                    <a:path w="21318" h="21318" extrusionOk="0">
                      <a:moveTo>
                        <a:pt x="11481" y="36"/>
                      </a:moveTo>
                      <a:cubicBezTo>
                        <a:pt x="13477" y="217"/>
                        <a:pt x="14930" y="762"/>
                        <a:pt x="16563" y="1851"/>
                      </a:cubicBezTo>
                      <a:cubicBezTo>
                        <a:pt x="18015" y="2940"/>
                        <a:pt x="19286" y="4210"/>
                        <a:pt x="20193" y="6025"/>
                      </a:cubicBezTo>
                      <a:cubicBezTo>
                        <a:pt x="20919" y="7841"/>
                        <a:pt x="21464" y="9656"/>
                        <a:pt x="21282" y="11471"/>
                      </a:cubicBezTo>
                      <a:cubicBezTo>
                        <a:pt x="21101" y="13467"/>
                        <a:pt x="20556" y="14920"/>
                        <a:pt x="19467" y="16553"/>
                      </a:cubicBezTo>
                      <a:cubicBezTo>
                        <a:pt x="18378" y="18187"/>
                        <a:pt x="16926" y="19457"/>
                        <a:pt x="15293" y="20183"/>
                      </a:cubicBezTo>
                      <a:cubicBezTo>
                        <a:pt x="13477" y="21091"/>
                        <a:pt x="11662" y="21454"/>
                        <a:pt x="9847" y="21272"/>
                      </a:cubicBezTo>
                      <a:cubicBezTo>
                        <a:pt x="7851" y="21091"/>
                        <a:pt x="6398" y="20546"/>
                        <a:pt x="4765" y="19457"/>
                      </a:cubicBezTo>
                      <a:cubicBezTo>
                        <a:pt x="3131" y="18368"/>
                        <a:pt x="1861" y="17098"/>
                        <a:pt x="1135" y="15283"/>
                      </a:cubicBezTo>
                      <a:cubicBezTo>
                        <a:pt x="227" y="13467"/>
                        <a:pt x="-136" y="11834"/>
                        <a:pt x="46" y="9837"/>
                      </a:cubicBezTo>
                      <a:cubicBezTo>
                        <a:pt x="227" y="8022"/>
                        <a:pt x="772" y="6388"/>
                        <a:pt x="1861" y="4755"/>
                      </a:cubicBezTo>
                      <a:cubicBezTo>
                        <a:pt x="2950" y="3121"/>
                        <a:pt x="4220" y="2032"/>
                        <a:pt x="6035" y="1125"/>
                      </a:cubicBezTo>
                      <a:cubicBezTo>
                        <a:pt x="7851" y="399"/>
                        <a:pt x="9484" y="-146"/>
                        <a:pt x="11481" y="36"/>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5" name="Form"/>
                <p:cNvSpPr/>
                <p:nvPr/>
              </p:nvSpPr>
              <p:spPr>
                <a:xfrm>
                  <a:off x="17705" y="17418"/>
                  <a:ext cx="86723" cy="86954"/>
                </a:xfrm>
                <a:custGeom>
                  <a:avLst/>
                  <a:gdLst/>
                  <a:ahLst/>
                  <a:cxnLst>
                    <a:cxn ang="0">
                      <a:pos x="wd2" y="hd2"/>
                    </a:cxn>
                    <a:cxn ang="5400000">
                      <a:pos x="wd2" y="hd2"/>
                    </a:cxn>
                    <a:cxn ang="10800000">
                      <a:pos x="wd2" y="hd2"/>
                    </a:cxn>
                    <a:cxn ang="16200000">
                      <a:pos x="wd2" y="hd2"/>
                    </a:cxn>
                  </a:cxnLst>
                  <a:rect l="0" t="0" r="r" b="b"/>
                  <a:pathLst>
                    <a:path w="21282" h="21339" extrusionOk="0">
                      <a:moveTo>
                        <a:pt x="17121" y="2185"/>
                      </a:moveTo>
                      <a:cubicBezTo>
                        <a:pt x="18646" y="3202"/>
                        <a:pt x="19662" y="4726"/>
                        <a:pt x="20425" y="6505"/>
                      </a:cubicBezTo>
                      <a:cubicBezTo>
                        <a:pt x="21187" y="8284"/>
                        <a:pt x="21441" y="10063"/>
                        <a:pt x="21187" y="11842"/>
                      </a:cubicBezTo>
                      <a:cubicBezTo>
                        <a:pt x="20933" y="13874"/>
                        <a:pt x="20425" y="15399"/>
                        <a:pt x="19154" y="16924"/>
                      </a:cubicBezTo>
                      <a:cubicBezTo>
                        <a:pt x="17883" y="18703"/>
                        <a:pt x="16613" y="19719"/>
                        <a:pt x="14834" y="20482"/>
                      </a:cubicBezTo>
                      <a:cubicBezTo>
                        <a:pt x="13055" y="21244"/>
                        <a:pt x="11276" y="21498"/>
                        <a:pt x="9243" y="21244"/>
                      </a:cubicBezTo>
                      <a:cubicBezTo>
                        <a:pt x="7465" y="20990"/>
                        <a:pt x="5686" y="20482"/>
                        <a:pt x="4161" y="19211"/>
                      </a:cubicBezTo>
                      <a:cubicBezTo>
                        <a:pt x="2636" y="18194"/>
                        <a:pt x="1620" y="16670"/>
                        <a:pt x="857" y="14637"/>
                      </a:cubicBezTo>
                      <a:cubicBezTo>
                        <a:pt x="95" y="12858"/>
                        <a:pt x="-159" y="11333"/>
                        <a:pt x="95" y="9300"/>
                      </a:cubicBezTo>
                      <a:cubicBezTo>
                        <a:pt x="349" y="7267"/>
                        <a:pt x="857" y="5743"/>
                        <a:pt x="2128" y="4218"/>
                      </a:cubicBezTo>
                      <a:cubicBezTo>
                        <a:pt x="3399" y="2693"/>
                        <a:pt x="4669" y="1423"/>
                        <a:pt x="6448" y="660"/>
                      </a:cubicBezTo>
                      <a:cubicBezTo>
                        <a:pt x="8227" y="-102"/>
                        <a:pt x="10006" y="-102"/>
                        <a:pt x="12039" y="152"/>
                      </a:cubicBezTo>
                      <a:cubicBezTo>
                        <a:pt x="13817" y="152"/>
                        <a:pt x="15596" y="914"/>
                        <a:pt x="17121" y="2185"/>
                      </a:cubicBezTo>
                    </a:path>
                  </a:pathLst>
                </a:custGeom>
                <a:solidFill>
                  <a:srgbClr val="30218E"/>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sp>
              <p:nvSpPr>
                <p:cNvPr id="26" name="Form"/>
                <p:cNvSpPr/>
                <p:nvPr/>
              </p:nvSpPr>
              <p:spPr>
                <a:xfrm>
                  <a:off x="34869" y="34812"/>
                  <a:ext cx="67547" cy="66705"/>
                </a:xfrm>
                <a:custGeom>
                  <a:avLst/>
                  <a:gdLst/>
                  <a:ahLst/>
                  <a:cxnLst>
                    <a:cxn ang="0">
                      <a:pos x="wd2" y="hd2"/>
                    </a:cxn>
                    <a:cxn ang="5400000">
                      <a:pos x="wd2" y="hd2"/>
                    </a:cxn>
                    <a:cxn ang="10800000">
                      <a:pos x="wd2" y="hd2"/>
                    </a:cxn>
                    <a:cxn ang="16200000">
                      <a:pos x="wd2" y="hd2"/>
                    </a:cxn>
                  </a:cxnLst>
                  <a:rect l="0" t="0" r="r" b="b"/>
                  <a:pathLst>
                    <a:path w="21600" h="21321" extrusionOk="0">
                      <a:moveTo>
                        <a:pt x="19722" y="5055"/>
                      </a:moveTo>
                      <a:cubicBezTo>
                        <a:pt x="21130" y="6894"/>
                        <a:pt x="21600" y="8272"/>
                        <a:pt x="21600" y="10111"/>
                      </a:cubicBezTo>
                      <a:cubicBezTo>
                        <a:pt x="21600" y="12409"/>
                        <a:pt x="21130" y="13787"/>
                        <a:pt x="20191" y="15626"/>
                      </a:cubicBezTo>
                      <a:cubicBezTo>
                        <a:pt x="19252" y="17464"/>
                        <a:pt x="17843" y="18843"/>
                        <a:pt x="16435" y="19762"/>
                      </a:cubicBezTo>
                      <a:cubicBezTo>
                        <a:pt x="14557" y="20681"/>
                        <a:pt x="13148" y="21140"/>
                        <a:pt x="11270" y="21140"/>
                      </a:cubicBezTo>
                      <a:cubicBezTo>
                        <a:pt x="9391" y="21600"/>
                        <a:pt x="7513" y="21140"/>
                        <a:pt x="5635" y="20221"/>
                      </a:cubicBezTo>
                      <a:cubicBezTo>
                        <a:pt x="3757" y="19302"/>
                        <a:pt x="2348" y="18383"/>
                        <a:pt x="1409" y="16545"/>
                      </a:cubicBezTo>
                      <a:cubicBezTo>
                        <a:pt x="0" y="15166"/>
                        <a:pt x="0" y="13328"/>
                        <a:pt x="0" y="11030"/>
                      </a:cubicBezTo>
                      <a:cubicBezTo>
                        <a:pt x="0" y="9191"/>
                        <a:pt x="0" y="7353"/>
                        <a:pt x="939" y="5974"/>
                      </a:cubicBezTo>
                      <a:cubicBezTo>
                        <a:pt x="1878" y="4136"/>
                        <a:pt x="2817" y="2757"/>
                        <a:pt x="4696" y="1838"/>
                      </a:cubicBezTo>
                      <a:cubicBezTo>
                        <a:pt x="6104" y="919"/>
                        <a:pt x="8452" y="0"/>
                        <a:pt x="10330" y="0"/>
                      </a:cubicBezTo>
                      <a:cubicBezTo>
                        <a:pt x="12209" y="0"/>
                        <a:pt x="14087" y="460"/>
                        <a:pt x="15965" y="1379"/>
                      </a:cubicBezTo>
                      <a:cubicBezTo>
                        <a:pt x="17374" y="2298"/>
                        <a:pt x="18783" y="3217"/>
                        <a:pt x="19722" y="5055"/>
                      </a:cubicBezTo>
                    </a:path>
                  </a:pathLst>
                </a:custGeom>
                <a:solidFill>
                  <a:srgbClr val="24282B"/>
                </a:solidFill>
                <a:ln w="12700" cap="flat">
                  <a:noFill/>
                  <a:miter lim="400000"/>
                </a:ln>
                <a:effectLst/>
              </p:spPr>
              <p:txBody>
                <a:bodyPr wrap="square" lIns="59055" tIns="59055" rIns="59055" bIns="59055" numCol="1" anchor="ctr">
                  <a:noAutofit/>
                </a:bodyPr>
                <a:lstStyle/>
                <a:p>
                  <a:pPr defTabSz="1459230">
                    <a:lnSpc>
                      <a:spcPct val="93000"/>
                    </a:lnSpc>
                    <a:defRPr sz="5800" spc="0">
                      <a:solidFill>
                        <a:srgbClr val="000000"/>
                      </a:solidFill>
                      <a:latin typeface="Arial" panose="020B0604020202020204"/>
                      <a:ea typeface="Arial" panose="020B0604020202020204"/>
                      <a:cs typeface="Arial" panose="020B0604020202020204"/>
                      <a:sym typeface="Arial" panose="020B0604020202020204"/>
                    </a:defRPr>
                  </a:pPr>
                  <a:endParaRPr/>
                </a:p>
              </p:txBody>
            </p:sp>
          </p:grpSp>
        </p:grpSp>
      </p:gr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705" y="6437630"/>
            <a:ext cx="4911725" cy="7368540"/>
          </a:xfrm>
          <a:prstGeom prst="roundRect">
            <a:avLst>
              <a:gd name="adj" fmla="val 11027"/>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 name="Rectangle 27"/>
          <p:cNvSpPr txBox="1"/>
          <p:nvPr/>
        </p:nvSpPr>
        <p:spPr>
          <a:xfrm>
            <a:off x="2853266" y="4622800"/>
            <a:ext cx="6121203" cy="2479040"/>
          </a:xfrm>
          <a:prstGeom prst="rect">
            <a:avLst/>
          </a:prstGeom>
          <a:ln w="12700">
            <a:miter lim="400000"/>
          </a:ln>
        </p:spPr>
        <p:txBody>
          <a:bodyPr lIns="45719" rIns="45719">
            <a:spAutoFit/>
          </a:bodyPr>
          <a:lstStyle/>
          <a:p>
            <a:r>
              <a:t>Marketing charts</a:t>
            </a:r>
          </a:p>
        </p:txBody>
      </p:sp>
      <p:graphicFrame>
        <p:nvGraphicFramePr>
          <p:cNvPr id="1199" name="2D-Liniendiagramm"/>
          <p:cNvGraphicFramePr/>
          <p:nvPr/>
        </p:nvGraphicFramePr>
        <p:xfrm>
          <a:off x="11393442" y="5405120"/>
          <a:ext cx="10515848" cy="5807087"/>
        </p:xfrm>
        <a:graphic>
          <a:graphicData uri="http://schemas.openxmlformats.org/drawingml/2006/chart">
            <c:chart xmlns:c="http://schemas.openxmlformats.org/drawingml/2006/chart" xmlns:r="http://schemas.openxmlformats.org/officeDocument/2006/relationships" r:id="rId2"/>
          </a:graphicData>
        </a:graphic>
      </p:graphicFrame>
      <p:sp>
        <p:nvSpPr>
          <p:cNvPr id="1200" name="Rectangle 27"/>
          <p:cNvSpPr txBox="1"/>
          <p:nvPr/>
        </p:nvSpPr>
        <p:spPr>
          <a:xfrm>
            <a:off x="11393442" y="2429509"/>
            <a:ext cx="10133058"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Deot clita kuasd gubergren, nosotrad seat the os takimta sancem ipsusit drin for the druamet ada cora bruso the moras comda.</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05555" y="6725285"/>
            <a:ext cx="3810000" cy="57150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3" name="Rectangle 27"/>
          <p:cNvSpPr txBox="1"/>
          <p:nvPr/>
        </p:nvSpPr>
        <p:spPr>
          <a:xfrm>
            <a:off x="15138697" y="2221229"/>
            <a:ext cx="6133803"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Onsa the clita kuargren, nosotrad seat the os takimta sapsusit drino for the druamet comda.</a:t>
            </a:r>
          </a:p>
        </p:txBody>
      </p:sp>
      <p:sp>
        <p:nvSpPr>
          <p:cNvPr id="1204" name="Kreis"/>
          <p:cNvSpPr/>
          <p:nvPr/>
        </p:nvSpPr>
        <p:spPr>
          <a:xfrm>
            <a:off x="12065000" y="2136139"/>
            <a:ext cx="2032000" cy="2032001"/>
          </a:xfrm>
          <a:prstGeom prst="ellipse">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205" name="1"/>
          <p:cNvSpPr txBox="1"/>
          <p:nvPr/>
        </p:nvSpPr>
        <p:spPr>
          <a:xfrm>
            <a:off x="12052300" y="2547619"/>
            <a:ext cx="2032000" cy="1132841"/>
          </a:xfrm>
          <a:prstGeom prst="rect">
            <a:avLst/>
          </a:prstGeom>
          <a:ln w="12700">
            <a:miter lim="400000"/>
          </a:ln>
        </p:spPr>
        <p:txBody>
          <a:bodyPr lIns="45719" rIns="45719" anchor="ctr">
            <a:spAutoFit/>
          </a:bodyPr>
          <a:lstStyle>
            <a:lvl1pPr algn="ctr">
              <a:defRPr sz="6800" spc="680">
                <a:solidFill>
                  <a:srgbClr val="FFFFFF"/>
                </a:solidFill>
              </a:defRPr>
            </a:lvl1pPr>
          </a:lstStyle>
          <a:p>
            <a:r>
              <a:t>1</a:t>
            </a:r>
          </a:p>
        </p:txBody>
      </p:sp>
      <p:sp>
        <p:nvSpPr>
          <p:cNvPr id="1206" name="Kreis"/>
          <p:cNvSpPr/>
          <p:nvPr/>
        </p:nvSpPr>
        <p:spPr>
          <a:xfrm>
            <a:off x="12065000" y="5842000"/>
            <a:ext cx="2032000" cy="2032000"/>
          </a:xfrm>
          <a:prstGeom prst="ellipse">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207" name="2"/>
          <p:cNvSpPr txBox="1"/>
          <p:nvPr/>
        </p:nvSpPr>
        <p:spPr>
          <a:xfrm>
            <a:off x="12065000" y="6253480"/>
            <a:ext cx="2032000" cy="1132840"/>
          </a:xfrm>
          <a:prstGeom prst="rect">
            <a:avLst/>
          </a:prstGeom>
          <a:ln w="12700">
            <a:miter lim="400000"/>
          </a:ln>
        </p:spPr>
        <p:txBody>
          <a:bodyPr lIns="45719" rIns="45719" anchor="ctr">
            <a:spAutoFit/>
          </a:bodyPr>
          <a:lstStyle>
            <a:lvl1pPr algn="ctr">
              <a:defRPr sz="6800" spc="680">
                <a:solidFill>
                  <a:srgbClr val="FFFFFF"/>
                </a:solidFill>
              </a:defRPr>
            </a:lvl1pPr>
          </a:lstStyle>
          <a:p>
            <a:r>
              <a:t>2</a:t>
            </a:r>
          </a:p>
        </p:txBody>
      </p:sp>
      <p:sp>
        <p:nvSpPr>
          <p:cNvPr id="1208" name="Kreis"/>
          <p:cNvSpPr/>
          <p:nvPr/>
        </p:nvSpPr>
        <p:spPr>
          <a:xfrm>
            <a:off x="12065000" y="9525000"/>
            <a:ext cx="2032000" cy="2032000"/>
          </a:xfrm>
          <a:prstGeom prst="ellipse">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209" name="3"/>
          <p:cNvSpPr txBox="1"/>
          <p:nvPr/>
        </p:nvSpPr>
        <p:spPr>
          <a:xfrm>
            <a:off x="12065000" y="9936480"/>
            <a:ext cx="2032000" cy="1132840"/>
          </a:xfrm>
          <a:prstGeom prst="rect">
            <a:avLst/>
          </a:prstGeom>
          <a:ln w="12700">
            <a:miter lim="400000"/>
          </a:ln>
        </p:spPr>
        <p:txBody>
          <a:bodyPr lIns="45719" rIns="45719" anchor="ctr">
            <a:spAutoFit/>
          </a:bodyPr>
          <a:lstStyle>
            <a:lvl1pPr algn="ctr">
              <a:defRPr sz="6800" spc="680">
                <a:solidFill>
                  <a:srgbClr val="FFFFFF"/>
                </a:solidFill>
              </a:defRPr>
            </a:lvl1pPr>
          </a:lstStyle>
          <a:p>
            <a:r>
              <a:t>3</a:t>
            </a:r>
          </a:p>
        </p:txBody>
      </p:sp>
      <p:sp>
        <p:nvSpPr>
          <p:cNvPr id="1210" name="Rectangle 27"/>
          <p:cNvSpPr txBox="1"/>
          <p:nvPr/>
        </p:nvSpPr>
        <p:spPr>
          <a:xfrm>
            <a:off x="15138697" y="5927090"/>
            <a:ext cx="6133803"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Onsa the clita kuargren, nosotrad seat the os takimta sapsusit drino for the druamet comda.</a:t>
            </a:r>
          </a:p>
        </p:txBody>
      </p:sp>
      <p:sp>
        <p:nvSpPr>
          <p:cNvPr id="1211" name="Rectangle 27"/>
          <p:cNvSpPr txBox="1"/>
          <p:nvPr/>
        </p:nvSpPr>
        <p:spPr>
          <a:xfrm>
            <a:off x="15138697" y="9610090"/>
            <a:ext cx="6133803"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Onsa the clita kuargren, nosotrad seat the os takimta sapsusit drino for the druamet comda.</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34320" cy="13715365"/>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 name="Rechteck"/>
          <p:cNvSpPr/>
          <p:nvPr/>
        </p:nvSpPr>
        <p:spPr>
          <a:xfrm>
            <a:off x="14528800" y="1905000"/>
            <a:ext cx="8001000" cy="9906000"/>
          </a:xfrm>
          <a:prstGeom prst="rect">
            <a:avLst/>
          </a:prstGeom>
          <a:solidFill>
            <a:srgbClr val="EDEEEA"/>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214" name="Rectangle 27"/>
          <p:cNvSpPr txBox="1"/>
          <p:nvPr/>
        </p:nvSpPr>
        <p:spPr>
          <a:xfrm>
            <a:off x="2836136" y="1905000"/>
            <a:ext cx="7061003" cy="1285240"/>
          </a:xfrm>
          <a:prstGeom prst="rect">
            <a:avLst/>
          </a:prstGeom>
          <a:ln w="12700">
            <a:miter lim="400000"/>
          </a:ln>
        </p:spPr>
        <p:txBody>
          <a:bodyPr lIns="45719" rIns="45719">
            <a:spAutoFit/>
          </a:bodyPr>
          <a:lstStyle/>
          <a:p>
            <a:r>
              <a:t>Text column</a:t>
            </a:r>
          </a:p>
        </p:txBody>
      </p:sp>
      <p:sp>
        <p:nvSpPr>
          <p:cNvPr id="1215" name="Rectangle 27"/>
          <p:cNvSpPr txBox="1"/>
          <p:nvPr/>
        </p:nvSpPr>
        <p:spPr>
          <a:xfrm>
            <a:off x="2836136" y="4622800"/>
            <a:ext cx="7616359" cy="161163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Duo etoasa jasom in the inrebum desnm brusa.</a:t>
            </a:r>
          </a:p>
        </p:txBody>
      </p:sp>
      <p:sp>
        <p:nvSpPr>
          <p:cNvPr id="1216" name="Rectangle 27"/>
          <p:cNvSpPr txBox="1"/>
          <p:nvPr/>
        </p:nvSpPr>
        <p:spPr>
          <a:xfrm>
            <a:off x="2853266" y="8074659"/>
            <a:ext cx="9652001" cy="37363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Dosusit drin for the druamet. Ato vero eos et accusam eto drer justo dresoma fosduo dolores etoma jamos rebum. Steo clita kuasd fruda gubergren, nosotra seada meram tajus frmfosduo dolores etomaja rebum. Steot clita kuasd gubergren, nosotrad sea takimata on the forma with the forma for thissanctorem.</a:t>
            </a:r>
          </a:p>
        </p:txBody>
      </p:sp>
      <p:sp>
        <p:nvSpPr>
          <p:cNvPr id="1217" name="Rectangle 27"/>
          <p:cNvSpPr txBox="1"/>
          <p:nvPr/>
        </p:nvSpPr>
        <p:spPr>
          <a:xfrm>
            <a:off x="15684500" y="4622800"/>
            <a:ext cx="5842000" cy="248666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Das forem sus ast vero ob eosm etprsa accusam eturdn ao justso fosduno dolores etomda ins the jamo teclita kuasd gubeen.</a:t>
            </a:r>
          </a:p>
        </p:txBody>
      </p:sp>
      <p:sp>
        <p:nvSpPr>
          <p:cNvPr id="1218" name="Rectangle 27"/>
          <p:cNvSpPr txBox="1"/>
          <p:nvPr/>
        </p:nvSpPr>
        <p:spPr>
          <a:xfrm>
            <a:off x="15684500" y="8074659"/>
            <a:ext cx="5842000" cy="1861821"/>
          </a:xfrm>
          <a:prstGeom prst="rect">
            <a:avLst/>
          </a:prstGeom>
          <a:ln w="12700">
            <a:miter lim="400000"/>
          </a:ln>
        </p:spPr>
        <p:txBody>
          <a:bodyPr lIns="45719" rIns="45719">
            <a:spAutoFit/>
          </a:bodyPr>
          <a:lstStyle/>
          <a:p>
            <a: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pPr>
            <a:r>
              <a:t>Nosotra seada meram ontsem takimata sanctus estm drumas</a:t>
            </a:r>
          </a:p>
          <a:p>
            <a: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pPr>
            <a:r>
              <a:t>vero eoaccusam ida etois.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Rechteck"/>
          <p:cNvSpPr/>
          <p:nvPr/>
        </p:nvSpPr>
        <p:spPr>
          <a:xfrm>
            <a:off x="15059421" y="0"/>
            <a:ext cx="9324579" cy="13716000"/>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1407" name="Rectangle 27"/>
          <p:cNvSpPr txBox="1"/>
          <p:nvPr/>
        </p:nvSpPr>
        <p:spPr>
          <a:xfrm rot="16200000">
            <a:off x="7098536" y="6215380"/>
            <a:ext cx="10186928" cy="1285241"/>
          </a:xfrm>
          <a:prstGeom prst="rect">
            <a:avLst/>
          </a:prstGeom>
          <a:ln w="12700">
            <a:miter lim="400000"/>
          </a:ln>
        </p:spPr>
        <p:txBody>
          <a:bodyPr lIns="45719" rIns="45719">
            <a:spAutoFit/>
          </a:bodyPr>
          <a:lstStyle>
            <a:lvl1pPr algn="ctr">
              <a:defRPr>
                <a:solidFill>
                  <a:srgbClr val="111111"/>
                </a:solidFill>
              </a:defRPr>
            </a:lvl1pPr>
          </a:lstStyle>
          <a:p>
            <a:r>
              <a:t>Contact &amp; Social Media</a:t>
            </a:r>
          </a:p>
        </p:txBody>
      </p:sp>
      <p:sp>
        <p:nvSpPr>
          <p:cNvPr id="1408" name="Form"/>
          <p:cNvSpPr/>
          <p:nvPr/>
        </p:nvSpPr>
        <p:spPr>
          <a:xfrm>
            <a:off x="17131802" y="4867163"/>
            <a:ext cx="516081" cy="420806"/>
          </a:xfrm>
          <a:custGeom>
            <a:avLst/>
            <a:gdLst/>
            <a:ahLst/>
            <a:cxnLst>
              <a:cxn ang="0">
                <a:pos x="wd2" y="hd2"/>
              </a:cxn>
              <a:cxn ang="5400000">
                <a:pos x="wd2" y="hd2"/>
              </a:cxn>
              <a:cxn ang="10800000">
                <a:pos x="wd2" y="hd2"/>
              </a:cxn>
              <a:cxn ang="16200000">
                <a:pos x="wd2" y="hd2"/>
              </a:cxn>
            </a:cxnLst>
            <a:rect l="0" t="0" r="r" b="b"/>
            <a:pathLst>
              <a:path w="21600" h="21422" extrusionOk="0">
                <a:moveTo>
                  <a:pt x="21600" y="2714"/>
                </a:moveTo>
                <a:cubicBezTo>
                  <a:pt x="20877" y="3044"/>
                  <a:pt x="20109" y="3319"/>
                  <a:pt x="19341" y="3484"/>
                </a:cubicBezTo>
                <a:cubicBezTo>
                  <a:pt x="19295" y="3484"/>
                  <a:pt x="19250" y="3484"/>
                  <a:pt x="19205" y="3539"/>
                </a:cubicBezTo>
                <a:cubicBezTo>
                  <a:pt x="19205" y="3539"/>
                  <a:pt x="19205" y="3484"/>
                  <a:pt x="19205" y="3484"/>
                </a:cubicBezTo>
                <a:cubicBezTo>
                  <a:pt x="19250" y="3429"/>
                  <a:pt x="19295" y="3429"/>
                  <a:pt x="19341" y="3374"/>
                </a:cubicBezTo>
                <a:cubicBezTo>
                  <a:pt x="20154" y="2714"/>
                  <a:pt x="20787" y="1670"/>
                  <a:pt x="21058" y="516"/>
                </a:cubicBezTo>
                <a:cubicBezTo>
                  <a:pt x="20922" y="626"/>
                  <a:pt x="20787" y="680"/>
                  <a:pt x="20606" y="790"/>
                </a:cubicBezTo>
                <a:cubicBezTo>
                  <a:pt x="19883" y="1230"/>
                  <a:pt x="19069" y="1560"/>
                  <a:pt x="18301" y="1780"/>
                </a:cubicBezTo>
                <a:cubicBezTo>
                  <a:pt x="17533" y="735"/>
                  <a:pt x="16449" y="131"/>
                  <a:pt x="15319" y="21"/>
                </a:cubicBezTo>
                <a:cubicBezTo>
                  <a:pt x="14370" y="-89"/>
                  <a:pt x="13376" y="241"/>
                  <a:pt x="12562" y="845"/>
                </a:cubicBezTo>
                <a:cubicBezTo>
                  <a:pt x="12291" y="1010"/>
                  <a:pt x="12065" y="1285"/>
                  <a:pt x="11885" y="1505"/>
                </a:cubicBezTo>
                <a:cubicBezTo>
                  <a:pt x="11749" y="1670"/>
                  <a:pt x="11659" y="1780"/>
                  <a:pt x="11523" y="1945"/>
                </a:cubicBezTo>
                <a:cubicBezTo>
                  <a:pt x="10619" y="3264"/>
                  <a:pt x="10258" y="5077"/>
                  <a:pt x="10619" y="6726"/>
                </a:cubicBezTo>
                <a:cubicBezTo>
                  <a:pt x="10303" y="6726"/>
                  <a:pt x="9987" y="6671"/>
                  <a:pt x="9715" y="6671"/>
                </a:cubicBezTo>
                <a:cubicBezTo>
                  <a:pt x="9264" y="6616"/>
                  <a:pt x="8857" y="6506"/>
                  <a:pt x="8450" y="6397"/>
                </a:cubicBezTo>
                <a:cubicBezTo>
                  <a:pt x="6326" y="5847"/>
                  <a:pt x="4338" y="4528"/>
                  <a:pt x="2756" y="2714"/>
                </a:cubicBezTo>
                <a:cubicBezTo>
                  <a:pt x="2305" y="2164"/>
                  <a:pt x="1853" y="1615"/>
                  <a:pt x="1491" y="955"/>
                </a:cubicBezTo>
                <a:cubicBezTo>
                  <a:pt x="271" y="3539"/>
                  <a:pt x="949" y="6891"/>
                  <a:pt x="3073" y="8430"/>
                </a:cubicBezTo>
                <a:cubicBezTo>
                  <a:pt x="2305" y="8265"/>
                  <a:pt x="1536" y="7990"/>
                  <a:pt x="813" y="7606"/>
                </a:cubicBezTo>
                <a:cubicBezTo>
                  <a:pt x="768" y="10299"/>
                  <a:pt x="2440" y="12717"/>
                  <a:pt x="4609" y="13157"/>
                </a:cubicBezTo>
                <a:cubicBezTo>
                  <a:pt x="3886" y="13267"/>
                  <a:pt x="3118" y="13267"/>
                  <a:pt x="2395" y="13157"/>
                </a:cubicBezTo>
                <a:cubicBezTo>
                  <a:pt x="2982" y="15300"/>
                  <a:pt x="4564" y="16839"/>
                  <a:pt x="6507" y="16894"/>
                </a:cubicBezTo>
                <a:cubicBezTo>
                  <a:pt x="4564" y="18378"/>
                  <a:pt x="2305" y="19203"/>
                  <a:pt x="0" y="19148"/>
                </a:cubicBezTo>
                <a:cubicBezTo>
                  <a:pt x="1853" y="20522"/>
                  <a:pt x="3931" y="21291"/>
                  <a:pt x="6100" y="21401"/>
                </a:cubicBezTo>
                <a:cubicBezTo>
                  <a:pt x="7863" y="21511"/>
                  <a:pt x="9625" y="21181"/>
                  <a:pt x="11297" y="20412"/>
                </a:cubicBezTo>
                <a:cubicBezTo>
                  <a:pt x="12833" y="19697"/>
                  <a:pt x="14279" y="18598"/>
                  <a:pt x="15500" y="17224"/>
                </a:cubicBezTo>
                <a:cubicBezTo>
                  <a:pt x="16720" y="15850"/>
                  <a:pt x="17714" y="14201"/>
                  <a:pt x="18392" y="12387"/>
                </a:cubicBezTo>
                <a:cubicBezTo>
                  <a:pt x="19115" y="10519"/>
                  <a:pt x="19521" y="8485"/>
                  <a:pt x="19567" y="6396"/>
                </a:cubicBezTo>
                <a:cubicBezTo>
                  <a:pt x="19567" y="6122"/>
                  <a:pt x="19567" y="5847"/>
                  <a:pt x="19567" y="5572"/>
                </a:cubicBezTo>
                <a:cubicBezTo>
                  <a:pt x="19567" y="5462"/>
                  <a:pt x="19567" y="5352"/>
                  <a:pt x="19567" y="5187"/>
                </a:cubicBezTo>
                <a:cubicBezTo>
                  <a:pt x="20425" y="4803"/>
                  <a:pt x="21148" y="3868"/>
                  <a:pt x="21600" y="2714"/>
                </a:cubicBezTo>
                <a:close/>
              </a:path>
            </a:pathLst>
          </a:custGeom>
          <a:solidFill>
            <a:srgbClr val="F6F6F4"/>
          </a:solidFill>
          <a:ln w="12700">
            <a:miter lim="400000"/>
          </a:ln>
        </p:spPr>
        <p:txBody>
          <a:bodyPr lIns="38100" tIns="38100" rIns="38100" bIns="38100" anchor="ctr"/>
          <a:lstStyle/>
          <a:p>
            <a:pPr algn="ctr">
              <a:defRPr sz="4800" spc="0">
                <a:solidFill>
                  <a:srgbClr val="FFFFFF"/>
                </a:solidFill>
                <a:latin typeface="FontAwesome"/>
                <a:ea typeface="FontAwesome"/>
                <a:cs typeface="FontAwesome"/>
                <a:sym typeface="FontAwesome"/>
              </a:defRPr>
            </a:pPr>
            <a:endParaRPr/>
          </a:p>
        </p:txBody>
      </p:sp>
      <p:sp>
        <p:nvSpPr>
          <p:cNvPr id="1409" name="Form"/>
          <p:cNvSpPr/>
          <p:nvPr/>
        </p:nvSpPr>
        <p:spPr>
          <a:xfrm>
            <a:off x="18346721" y="4810326"/>
            <a:ext cx="247245" cy="518242"/>
          </a:xfrm>
          <a:custGeom>
            <a:avLst/>
            <a:gdLst/>
            <a:ahLst/>
            <a:cxnLst>
              <a:cxn ang="0">
                <a:pos x="wd2" y="hd2"/>
              </a:cxn>
              <a:cxn ang="5400000">
                <a:pos x="wd2" y="hd2"/>
              </a:cxn>
              <a:cxn ang="10800000">
                <a:pos x="wd2" y="hd2"/>
              </a:cxn>
              <a:cxn ang="16200000">
                <a:pos x="wd2" y="hd2"/>
              </a:cxn>
            </a:cxnLst>
            <a:rect l="0" t="0" r="r" b="b"/>
            <a:pathLst>
              <a:path w="21600" h="21600" extrusionOk="0">
                <a:moveTo>
                  <a:pt x="5754" y="21600"/>
                </a:moveTo>
                <a:lnTo>
                  <a:pt x="14054" y="21600"/>
                </a:lnTo>
                <a:lnTo>
                  <a:pt x="14054" y="11070"/>
                </a:lnTo>
                <a:lnTo>
                  <a:pt x="21128" y="11070"/>
                </a:lnTo>
                <a:lnTo>
                  <a:pt x="21600" y="7380"/>
                </a:lnTo>
                <a:lnTo>
                  <a:pt x="14054" y="7380"/>
                </a:lnTo>
                <a:cubicBezTo>
                  <a:pt x="14054" y="7380"/>
                  <a:pt x="14054" y="5535"/>
                  <a:pt x="14054" y="4815"/>
                </a:cubicBezTo>
                <a:cubicBezTo>
                  <a:pt x="14054" y="3960"/>
                  <a:pt x="14903" y="3600"/>
                  <a:pt x="16601" y="3600"/>
                </a:cubicBezTo>
                <a:cubicBezTo>
                  <a:pt x="18016" y="3600"/>
                  <a:pt x="21600" y="3600"/>
                  <a:pt x="21600" y="3600"/>
                </a:cubicBezTo>
                <a:lnTo>
                  <a:pt x="21600" y="0"/>
                </a:lnTo>
                <a:cubicBezTo>
                  <a:pt x="21600" y="0"/>
                  <a:pt x="16318" y="0"/>
                  <a:pt x="15186" y="0"/>
                </a:cubicBezTo>
                <a:cubicBezTo>
                  <a:pt x="8300" y="0"/>
                  <a:pt x="5659" y="1215"/>
                  <a:pt x="5659" y="3960"/>
                </a:cubicBezTo>
                <a:cubicBezTo>
                  <a:pt x="5659" y="6345"/>
                  <a:pt x="5659" y="7380"/>
                  <a:pt x="5659" y="7380"/>
                </a:cubicBezTo>
                <a:lnTo>
                  <a:pt x="0" y="7380"/>
                </a:lnTo>
                <a:lnTo>
                  <a:pt x="0" y="11115"/>
                </a:lnTo>
                <a:lnTo>
                  <a:pt x="5659" y="11115"/>
                </a:lnTo>
                <a:lnTo>
                  <a:pt x="5659" y="21600"/>
                </a:lnTo>
                <a:close/>
              </a:path>
            </a:pathLst>
          </a:custGeom>
          <a:solidFill>
            <a:srgbClr val="F6F6F4"/>
          </a:solidFill>
          <a:ln w="12700">
            <a:miter lim="400000"/>
          </a:ln>
        </p:spPr>
        <p:txBody>
          <a:bodyPr lIns="38100" tIns="38100" rIns="38100" bIns="38100" anchor="ctr"/>
          <a:lstStyle/>
          <a:p>
            <a:pPr algn="ctr">
              <a:defRPr sz="4800" spc="0">
                <a:solidFill>
                  <a:srgbClr val="FFFFFF"/>
                </a:solidFill>
                <a:latin typeface="FontAwesome"/>
                <a:ea typeface="FontAwesome"/>
                <a:cs typeface="FontAwesome"/>
                <a:sym typeface="FontAwesome"/>
              </a:defRPr>
            </a:pPr>
            <a:endParaRPr/>
          </a:p>
        </p:txBody>
      </p:sp>
      <p:sp>
        <p:nvSpPr>
          <p:cNvPr id="1410" name="Form"/>
          <p:cNvSpPr/>
          <p:nvPr/>
        </p:nvSpPr>
        <p:spPr>
          <a:xfrm>
            <a:off x="21452692" y="4863561"/>
            <a:ext cx="518308" cy="363054"/>
          </a:xfrm>
          <a:custGeom>
            <a:avLst/>
            <a:gdLst/>
            <a:ahLst/>
            <a:cxnLst>
              <a:cxn ang="0">
                <a:pos x="wd2" y="hd2"/>
              </a:cxn>
              <a:cxn ang="5400000">
                <a:pos x="wd2" y="hd2"/>
              </a:cxn>
              <a:cxn ang="10800000">
                <a:pos x="wd2" y="hd2"/>
              </a:cxn>
              <a:cxn ang="16200000">
                <a:pos x="wd2" y="hd2"/>
              </a:cxn>
            </a:cxnLst>
            <a:rect l="0" t="0" r="r" b="b"/>
            <a:pathLst>
              <a:path w="21513" h="21489" extrusionOk="0">
                <a:moveTo>
                  <a:pt x="20123" y="1342"/>
                </a:moveTo>
                <a:cubicBezTo>
                  <a:pt x="19675" y="895"/>
                  <a:pt x="19406" y="511"/>
                  <a:pt x="18286" y="320"/>
                </a:cubicBezTo>
                <a:cubicBezTo>
                  <a:pt x="16628" y="64"/>
                  <a:pt x="13715" y="0"/>
                  <a:pt x="10757" y="0"/>
                </a:cubicBezTo>
                <a:cubicBezTo>
                  <a:pt x="7799" y="0"/>
                  <a:pt x="4886" y="64"/>
                  <a:pt x="3228" y="320"/>
                </a:cubicBezTo>
                <a:cubicBezTo>
                  <a:pt x="2108" y="511"/>
                  <a:pt x="1839" y="831"/>
                  <a:pt x="1391" y="1342"/>
                </a:cubicBezTo>
                <a:cubicBezTo>
                  <a:pt x="943" y="1789"/>
                  <a:pt x="-43" y="3451"/>
                  <a:pt x="2" y="10736"/>
                </a:cubicBezTo>
                <a:cubicBezTo>
                  <a:pt x="91" y="18405"/>
                  <a:pt x="943" y="19747"/>
                  <a:pt x="1391" y="20194"/>
                </a:cubicBezTo>
                <a:cubicBezTo>
                  <a:pt x="1839" y="20641"/>
                  <a:pt x="2377" y="21025"/>
                  <a:pt x="3228" y="21153"/>
                </a:cubicBezTo>
                <a:cubicBezTo>
                  <a:pt x="5783" y="21536"/>
                  <a:pt x="9054" y="21472"/>
                  <a:pt x="10757" y="21472"/>
                </a:cubicBezTo>
                <a:cubicBezTo>
                  <a:pt x="12460" y="21472"/>
                  <a:pt x="15731" y="21600"/>
                  <a:pt x="18286" y="21153"/>
                </a:cubicBezTo>
                <a:cubicBezTo>
                  <a:pt x="19137" y="21025"/>
                  <a:pt x="19675" y="20641"/>
                  <a:pt x="20123" y="20194"/>
                </a:cubicBezTo>
                <a:cubicBezTo>
                  <a:pt x="20526" y="19747"/>
                  <a:pt x="21423" y="18405"/>
                  <a:pt x="21512" y="10736"/>
                </a:cubicBezTo>
                <a:cubicBezTo>
                  <a:pt x="21557" y="3451"/>
                  <a:pt x="20526" y="1853"/>
                  <a:pt x="20123" y="1342"/>
                </a:cubicBezTo>
                <a:close/>
                <a:moveTo>
                  <a:pt x="8561" y="15465"/>
                </a:moveTo>
                <a:lnTo>
                  <a:pt x="8561" y="6263"/>
                </a:lnTo>
                <a:cubicBezTo>
                  <a:pt x="8561" y="6263"/>
                  <a:pt x="14252" y="10864"/>
                  <a:pt x="14208" y="10864"/>
                </a:cubicBezTo>
                <a:cubicBezTo>
                  <a:pt x="14118" y="10800"/>
                  <a:pt x="8561" y="15465"/>
                  <a:pt x="8561" y="15465"/>
                </a:cubicBezTo>
                <a:close/>
              </a:path>
            </a:pathLst>
          </a:custGeom>
          <a:solidFill>
            <a:srgbClr val="F6F6F4"/>
          </a:solidFill>
          <a:ln w="12700">
            <a:miter lim="400000"/>
          </a:ln>
        </p:spPr>
        <p:txBody>
          <a:bodyPr lIns="38100" tIns="38100" rIns="38100" bIns="38100" anchor="ctr"/>
          <a:lstStyle/>
          <a:p>
            <a:pPr algn="ctr">
              <a:defRPr sz="4800" spc="0">
                <a:solidFill>
                  <a:srgbClr val="FFFFFF"/>
                </a:solidFill>
                <a:latin typeface="FontAwesome"/>
                <a:ea typeface="FontAwesome"/>
                <a:cs typeface="FontAwesome"/>
                <a:sym typeface="FontAwesome"/>
              </a:defRPr>
            </a:pPr>
            <a:endParaRPr/>
          </a:p>
        </p:txBody>
      </p:sp>
      <p:sp>
        <p:nvSpPr>
          <p:cNvPr id="1411" name="Form"/>
          <p:cNvSpPr/>
          <p:nvPr/>
        </p:nvSpPr>
        <p:spPr>
          <a:xfrm>
            <a:off x="20372224" y="4795167"/>
            <a:ext cx="518241" cy="5160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5" y="0"/>
                  <a:pt x="0" y="4835"/>
                  <a:pt x="0" y="10845"/>
                </a:cubicBezTo>
                <a:cubicBezTo>
                  <a:pt x="0" y="15364"/>
                  <a:pt x="2790" y="19250"/>
                  <a:pt x="6705" y="20877"/>
                </a:cubicBezTo>
                <a:cubicBezTo>
                  <a:pt x="6660" y="20064"/>
                  <a:pt x="6615" y="18979"/>
                  <a:pt x="6840" y="18030"/>
                </a:cubicBezTo>
                <a:cubicBezTo>
                  <a:pt x="6975" y="17397"/>
                  <a:pt x="7650" y="14596"/>
                  <a:pt x="8010" y="13195"/>
                </a:cubicBezTo>
                <a:cubicBezTo>
                  <a:pt x="8100" y="12743"/>
                  <a:pt x="8190" y="12698"/>
                  <a:pt x="8190" y="12336"/>
                </a:cubicBezTo>
                <a:cubicBezTo>
                  <a:pt x="8010" y="11884"/>
                  <a:pt x="7920" y="11207"/>
                  <a:pt x="7875" y="10755"/>
                </a:cubicBezTo>
                <a:cubicBezTo>
                  <a:pt x="7785" y="9083"/>
                  <a:pt x="8775" y="8134"/>
                  <a:pt x="9900" y="8134"/>
                </a:cubicBezTo>
                <a:cubicBezTo>
                  <a:pt x="10845" y="8134"/>
                  <a:pt x="11115" y="8721"/>
                  <a:pt x="11205" y="9580"/>
                </a:cubicBezTo>
                <a:cubicBezTo>
                  <a:pt x="11340" y="10710"/>
                  <a:pt x="10530" y="12020"/>
                  <a:pt x="10350" y="13240"/>
                </a:cubicBezTo>
                <a:cubicBezTo>
                  <a:pt x="10260" y="13647"/>
                  <a:pt x="10305" y="14099"/>
                  <a:pt x="10485" y="14460"/>
                </a:cubicBezTo>
                <a:cubicBezTo>
                  <a:pt x="10755" y="15002"/>
                  <a:pt x="11250" y="15228"/>
                  <a:pt x="12060" y="15228"/>
                </a:cubicBezTo>
                <a:cubicBezTo>
                  <a:pt x="13320" y="15228"/>
                  <a:pt x="15390" y="12653"/>
                  <a:pt x="15210" y="9941"/>
                </a:cubicBezTo>
                <a:cubicBezTo>
                  <a:pt x="15165" y="9490"/>
                  <a:pt x="15075" y="8315"/>
                  <a:pt x="14175" y="7275"/>
                </a:cubicBezTo>
                <a:cubicBezTo>
                  <a:pt x="13095" y="6055"/>
                  <a:pt x="11655" y="5920"/>
                  <a:pt x="11205" y="5874"/>
                </a:cubicBezTo>
                <a:cubicBezTo>
                  <a:pt x="9990" y="5784"/>
                  <a:pt x="9045" y="6146"/>
                  <a:pt x="8685" y="6326"/>
                </a:cubicBezTo>
                <a:cubicBezTo>
                  <a:pt x="6615" y="7320"/>
                  <a:pt x="5805" y="9625"/>
                  <a:pt x="5850" y="10710"/>
                </a:cubicBezTo>
                <a:cubicBezTo>
                  <a:pt x="5850" y="10981"/>
                  <a:pt x="5940" y="11568"/>
                  <a:pt x="6120" y="12156"/>
                </a:cubicBezTo>
                <a:cubicBezTo>
                  <a:pt x="6165" y="12291"/>
                  <a:pt x="6255" y="12517"/>
                  <a:pt x="6390" y="12788"/>
                </a:cubicBezTo>
                <a:cubicBezTo>
                  <a:pt x="6570" y="13105"/>
                  <a:pt x="6615" y="13059"/>
                  <a:pt x="6660" y="13240"/>
                </a:cubicBezTo>
                <a:cubicBezTo>
                  <a:pt x="6795" y="13602"/>
                  <a:pt x="6660" y="13918"/>
                  <a:pt x="6480" y="14325"/>
                </a:cubicBezTo>
                <a:cubicBezTo>
                  <a:pt x="6345" y="14641"/>
                  <a:pt x="6300" y="14777"/>
                  <a:pt x="6165" y="14822"/>
                </a:cubicBezTo>
                <a:cubicBezTo>
                  <a:pt x="5985" y="14867"/>
                  <a:pt x="5760" y="14731"/>
                  <a:pt x="5445" y="14370"/>
                </a:cubicBezTo>
                <a:cubicBezTo>
                  <a:pt x="4725" y="13602"/>
                  <a:pt x="4410" y="12833"/>
                  <a:pt x="4365" y="12743"/>
                </a:cubicBezTo>
                <a:cubicBezTo>
                  <a:pt x="4230" y="12382"/>
                  <a:pt x="3870" y="11478"/>
                  <a:pt x="3870" y="10348"/>
                </a:cubicBezTo>
                <a:cubicBezTo>
                  <a:pt x="3870" y="7818"/>
                  <a:pt x="5580" y="6100"/>
                  <a:pt x="5805" y="5920"/>
                </a:cubicBezTo>
                <a:cubicBezTo>
                  <a:pt x="7695" y="4067"/>
                  <a:pt x="10125" y="4067"/>
                  <a:pt x="10845" y="4067"/>
                </a:cubicBezTo>
                <a:cubicBezTo>
                  <a:pt x="11430" y="4067"/>
                  <a:pt x="12825" y="4112"/>
                  <a:pt x="14310" y="4926"/>
                </a:cubicBezTo>
                <a:cubicBezTo>
                  <a:pt x="14715" y="5152"/>
                  <a:pt x="16380" y="6100"/>
                  <a:pt x="17190" y="7998"/>
                </a:cubicBezTo>
                <a:cubicBezTo>
                  <a:pt x="18540" y="11071"/>
                  <a:pt x="16965" y="14912"/>
                  <a:pt x="14580" y="16403"/>
                </a:cubicBezTo>
                <a:cubicBezTo>
                  <a:pt x="14175" y="16674"/>
                  <a:pt x="13185" y="17262"/>
                  <a:pt x="11970" y="17081"/>
                </a:cubicBezTo>
                <a:cubicBezTo>
                  <a:pt x="10665" y="16900"/>
                  <a:pt x="9855" y="16042"/>
                  <a:pt x="9630" y="15726"/>
                </a:cubicBezTo>
                <a:cubicBezTo>
                  <a:pt x="9630" y="15726"/>
                  <a:pt x="9045" y="18121"/>
                  <a:pt x="8910" y="18572"/>
                </a:cubicBezTo>
                <a:cubicBezTo>
                  <a:pt x="8640" y="19521"/>
                  <a:pt x="8100" y="20515"/>
                  <a:pt x="7650" y="21148"/>
                </a:cubicBezTo>
                <a:cubicBezTo>
                  <a:pt x="7335" y="21058"/>
                  <a:pt x="7020" y="20922"/>
                  <a:pt x="6705" y="20787"/>
                </a:cubicBezTo>
                <a:cubicBezTo>
                  <a:pt x="7965" y="21284"/>
                  <a:pt x="9360" y="21600"/>
                  <a:pt x="10800" y="21600"/>
                </a:cubicBezTo>
                <a:cubicBezTo>
                  <a:pt x="16785" y="21600"/>
                  <a:pt x="21600" y="16765"/>
                  <a:pt x="21600" y="10755"/>
                </a:cubicBezTo>
                <a:cubicBezTo>
                  <a:pt x="21600" y="4835"/>
                  <a:pt x="16740" y="0"/>
                  <a:pt x="10800" y="0"/>
                </a:cubicBezTo>
                <a:close/>
              </a:path>
            </a:pathLst>
          </a:custGeom>
          <a:solidFill>
            <a:srgbClr val="F6F6F4"/>
          </a:solidFill>
          <a:ln w="12700">
            <a:miter lim="400000"/>
          </a:ln>
        </p:spPr>
        <p:txBody>
          <a:bodyPr lIns="38100" tIns="38100" rIns="38100" bIns="38100" anchor="ctr"/>
          <a:lstStyle/>
          <a:p>
            <a:pPr algn="ctr">
              <a:defRPr sz="4800" spc="0">
                <a:solidFill>
                  <a:srgbClr val="FFFFFF"/>
                </a:solidFill>
                <a:latin typeface="FontAwesome"/>
                <a:ea typeface="FontAwesome"/>
                <a:cs typeface="FontAwesome"/>
                <a:sym typeface="FontAwesome"/>
              </a:defRPr>
            </a:pPr>
            <a:endParaRPr/>
          </a:p>
        </p:txBody>
      </p:sp>
      <p:sp>
        <p:nvSpPr>
          <p:cNvPr id="1412" name="Form"/>
          <p:cNvSpPr/>
          <p:nvPr/>
        </p:nvSpPr>
        <p:spPr>
          <a:xfrm>
            <a:off x="19291723" y="4802208"/>
            <a:ext cx="518240" cy="518240"/>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cubicBezTo>
                  <a:pt x="6420" y="0"/>
                  <a:pt x="5112" y="4"/>
                  <a:pt x="3727" y="443"/>
                </a:cubicBezTo>
                <a:cubicBezTo>
                  <a:pt x="2202" y="998"/>
                  <a:pt x="998" y="2195"/>
                  <a:pt x="443" y="3720"/>
                </a:cubicBezTo>
                <a:cubicBezTo>
                  <a:pt x="1" y="5113"/>
                  <a:pt x="0" y="6424"/>
                  <a:pt x="0" y="9007"/>
                </a:cubicBezTo>
                <a:lnTo>
                  <a:pt x="0" y="12551"/>
                </a:lnTo>
                <a:cubicBezTo>
                  <a:pt x="0" y="15174"/>
                  <a:pt x="1" y="16487"/>
                  <a:pt x="443" y="17880"/>
                </a:cubicBezTo>
                <a:cubicBezTo>
                  <a:pt x="998" y="19405"/>
                  <a:pt x="2202" y="20602"/>
                  <a:pt x="3727" y="21157"/>
                </a:cubicBezTo>
                <a:cubicBezTo>
                  <a:pt x="5120" y="21599"/>
                  <a:pt x="6431" y="21600"/>
                  <a:pt x="9014" y="21600"/>
                </a:cubicBezTo>
                <a:lnTo>
                  <a:pt x="12551" y="21600"/>
                </a:lnTo>
                <a:cubicBezTo>
                  <a:pt x="15174" y="21600"/>
                  <a:pt x="16487" y="21599"/>
                  <a:pt x="17880" y="21157"/>
                </a:cubicBezTo>
                <a:cubicBezTo>
                  <a:pt x="19405" y="20602"/>
                  <a:pt x="20602" y="19405"/>
                  <a:pt x="21157" y="17880"/>
                </a:cubicBezTo>
                <a:cubicBezTo>
                  <a:pt x="21599" y="16487"/>
                  <a:pt x="21600" y="15176"/>
                  <a:pt x="21600" y="12593"/>
                </a:cubicBezTo>
                <a:lnTo>
                  <a:pt x="21600" y="9049"/>
                </a:lnTo>
                <a:cubicBezTo>
                  <a:pt x="21600" y="6426"/>
                  <a:pt x="21599" y="5113"/>
                  <a:pt x="21157" y="3720"/>
                </a:cubicBezTo>
                <a:cubicBezTo>
                  <a:pt x="20602" y="2195"/>
                  <a:pt x="19405" y="998"/>
                  <a:pt x="17880" y="443"/>
                </a:cubicBezTo>
                <a:cubicBezTo>
                  <a:pt x="16487" y="1"/>
                  <a:pt x="15176" y="0"/>
                  <a:pt x="12593" y="0"/>
                </a:cubicBezTo>
                <a:lnTo>
                  <a:pt x="9049" y="0"/>
                </a:lnTo>
                <a:lnTo>
                  <a:pt x="9014" y="0"/>
                </a:lnTo>
                <a:close/>
                <a:moveTo>
                  <a:pt x="8262" y="1702"/>
                </a:moveTo>
                <a:lnTo>
                  <a:pt x="8290" y="1702"/>
                </a:lnTo>
                <a:lnTo>
                  <a:pt x="13345" y="1702"/>
                </a:lnTo>
                <a:cubicBezTo>
                  <a:pt x="15225" y="1702"/>
                  <a:pt x="16177" y="1704"/>
                  <a:pt x="17191" y="2025"/>
                </a:cubicBezTo>
                <a:cubicBezTo>
                  <a:pt x="18301" y="2429"/>
                  <a:pt x="19178" y="3299"/>
                  <a:pt x="19582" y="4409"/>
                </a:cubicBezTo>
                <a:cubicBezTo>
                  <a:pt x="19903" y="5423"/>
                  <a:pt x="19898" y="6381"/>
                  <a:pt x="19898" y="8290"/>
                </a:cubicBezTo>
                <a:lnTo>
                  <a:pt x="19898" y="13338"/>
                </a:lnTo>
                <a:cubicBezTo>
                  <a:pt x="19898" y="15218"/>
                  <a:pt x="19903" y="16177"/>
                  <a:pt x="19582" y="17191"/>
                </a:cubicBezTo>
                <a:cubicBezTo>
                  <a:pt x="19178" y="18301"/>
                  <a:pt x="18301" y="19171"/>
                  <a:pt x="17191" y="19575"/>
                </a:cubicBezTo>
                <a:cubicBezTo>
                  <a:pt x="16177" y="19896"/>
                  <a:pt x="15219" y="19898"/>
                  <a:pt x="13310" y="19898"/>
                </a:cubicBezTo>
                <a:lnTo>
                  <a:pt x="8262" y="19898"/>
                </a:lnTo>
                <a:cubicBezTo>
                  <a:pt x="6382" y="19898"/>
                  <a:pt x="5430" y="19896"/>
                  <a:pt x="4416" y="19575"/>
                </a:cubicBezTo>
                <a:cubicBezTo>
                  <a:pt x="3306" y="19171"/>
                  <a:pt x="2429" y="18301"/>
                  <a:pt x="2025" y="17191"/>
                </a:cubicBezTo>
                <a:cubicBezTo>
                  <a:pt x="1704" y="16177"/>
                  <a:pt x="1702" y="15219"/>
                  <a:pt x="1702" y="13310"/>
                </a:cubicBezTo>
                <a:lnTo>
                  <a:pt x="1702" y="8262"/>
                </a:lnTo>
                <a:cubicBezTo>
                  <a:pt x="1702" y="6382"/>
                  <a:pt x="1704" y="5423"/>
                  <a:pt x="2025" y="4409"/>
                </a:cubicBezTo>
                <a:cubicBezTo>
                  <a:pt x="2429" y="3299"/>
                  <a:pt x="3306" y="2429"/>
                  <a:pt x="4416" y="2025"/>
                </a:cubicBezTo>
                <a:cubicBezTo>
                  <a:pt x="5423" y="1706"/>
                  <a:pt x="6376" y="1702"/>
                  <a:pt x="8262" y="1702"/>
                </a:cubicBezTo>
                <a:close/>
                <a:moveTo>
                  <a:pt x="16355" y="4177"/>
                </a:moveTo>
                <a:cubicBezTo>
                  <a:pt x="16129" y="4177"/>
                  <a:pt x="15915" y="4258"/>
                  <a:pt x="15743" y="4430"/>
                </a:cubicBezTo>
                <a:cubicBezTo>
                  <a:pt x="15399" y="4774"/>
                  <a:pt x="15399" y="5344"/>
                  <a:pt x="15743" y="5688"/>
                </a:cubicBezTo>
                <a:cubicBezTo>
                  <a:pt x="16087" y="6032"/>
                  <a:pt x="16636" y="6032"/>
                  <a:pt x="16980" y="5688"/>
                </a:cubicBezTo>
                <a:cubicBezTo>
                  <a:pt x="17325" y="5344"/>
                  <a:pt x="17325" y="4774"/>
                  <a:pt x="16980" y="4430"/>
                </a:cubicBezTo>
                <a:cubicBezTo>
                  <a:pt x="16808" y="4258"/>
                  <a:pt x="16580" y="4177"/>
                  <a:pt x="16355" y="4177"/>
                </a:cubicBezTo>
                <a:close/>
                <a:moveTo>
                  <a:pt x="10800" y="5576"/>
                </a:moveTo>
                <a:cubicBezTo>
                  <a:pt x="9447" y="5576"/>
                  <a:pt x="8078" y="6083"/>
                  <a:pt x="7045" y="7116"/>
                </a:cubicBezTo>
                <a:cubicBezTo>
                  <a:pt x="4981" y="9180"/>
                  <a:pt x="4981" y="12539"/>
                  <a:pt x="7045" y="14604"/>
                </a:cubicBezTo>
                <a:cubicBezTo>
                  <a:pt x="9110" y="16668"/>
                  <a:pt x="12490" y="16669"/>
                  <a:pt x="14555" y="14604"/>
                </a:cubicBezTo>
                <a:cubicBezTo>
                  <a:pt x="16619" y="12539"/>
                  <a:pt x="16619" y="9180"/>
                  <a:pt x="14555" y="7116"/>
                </a:cubicBezTo>
                <a:cubicBezTo>
                  <a:pt x="13522" y="6083"/>
                  <a:pt x="12153" y="5576"/>
                  <a:pt x="10800" y="5576"/>
                </a:cubicBezTo>
                <a:close/>
                <a:moveTo>
                  <a:pt x="10800" y="7559"/>
                </a:moveTo>
                <a:cubicBezTo>
                  <a:pt x="11646" y="7559"/>
                  <a:pt x="12489" y="7891"/>
                  <a:pt x="13134" y="8536"/>
                </a:cubicBezTo>
                <a:cubicBezTo>
                  <a:pt x="14425" y="9826"/>
                  <a:pt x="14425" y="11914"/>
                  <a:pt x="13134" y="13205"/>
                </a:cubicBezTo>
                <a:cubicBezTo>
                  <a:pt x="11844" y="14495"/>
                  <a:pt x="9756" y="14495"/>
                  <a:pt x="8466" y="13205"/>
                </a:cubicBezTo>
                <a:cubicBezTo>
                  <a:pt x="7175" y="11914"/>
                  <a:pt x="7175" y="9826"/>
                  <a:pt x="8466" y="8536"/>
                </a:cubicBezTo>
                <a:cubicBezTo>
                  <a:pt x="9111" y="7891"/>
                  <a:pt x="9954" y="7559"/>
                  <a:pt x="10800" y="7559"/>
                </a:cubicBezTo>
                <a:close/>
              </a:path>
            </a:pathLst>
          </a:custGeom>
          <a:solidFill>
            <a:srgbClr val="F6F6F4"/>
          </a:solidFill>
          <a:ln w="12700">
            <a:miter lim="400000"/>
          </a:ln>
        </p:spPr>
        <p:txBody>
          <a:bodyPr lIns="38100" tIns="38100" rIns="38100" bIns="38100" anchor="ctr"/>
          <a:lstStyle/>
          <a:p>
            <a:pPr algn="ctr">
              <a:defRPr sz="4800" spc="0">
                <a:solidFill>
                  <a:srgbClr val="FFFFFF"/>
                </a:solidFill>
                <a:latin typeface="FontAwesome"/>
                <a:ea typeface="FontAwesome"/>
                <a:cs typeface="FontAwesome"/>
                <a:sym typeface="FontAwesome"/>
              </a:defRPr>
            </a:pPr>
            <a:endParaRPr/>
          </a:p>
        </p:txBody>
      </p:sp>
      <p:sp>
        <p:nvSpPr>
          <p:cNvPr id="1413" name="hallo@comany.com"/>
          <p:cNvSpPr txBox="1"/>
          <p:nvPr/>
        </p:nvSpPr>
        <p:spPr>
          <a:xfrm>
            <a:off x="17131802" y="11198860"/>
            <a:ext cx="3695899"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hallo@comany.com</a:t>
            </a:r>
          </a:p>
        </p:txBody>
      </p:sp>
      <p:sp>
        <p:nvSpPr>
          <p:cNvPr id="1414" name="New York, 5 AV 321"/>
          <p:cNvSpPr txBox="1"/>
          <p:nvPr/>
        </p:nvSpPr>
        <p:spPr>
          <a:xfrm>
            <a:off x="17131802" y="9536403"/>
            <a:ext cx="3695899"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New York, 5 AV 321</a:t>
            </a:r>
          </a:p>
        </p:txBody>
      </p:sp>
      <p:sp>
        <p:nvSpPr>
          <p:cNvPr id="1415" name="+01 987 654 321"/>
          <p:cNvSpPr txBox="1"/>
          <p:nvPr/>
        </p:nvSpPr>
        <p:spPr>
          <a:xfrm>
            <a:off x="17131802" y="10367631"/>
            <a:ext cx="3695899" cy="612141"/>
          </a:xfrm>
          <a:prstGeom prst="rect">
            <a:avLst/>
          </a:prstGeom>
          <a:ln w="12700">
            <a:miter lim="400000"/>
          </a:ln>
        </p:spPr>
        <p:txBody>
          <a:bodyPr lIns="45719" rIns="45719" anchor="ctr">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+01 987 654 321</a:t>
            </a:r>
          </a:p>
        </p:txBody>
      </p:sp>
      <p:sp>
        <p:nvSpPr>
          <p:cNvPr id="1416" name="Rectangle 27"/>
          <p:cNvSpPr txBox="1"/>
          <p:nvPr/>
        </p:nvSpPr>
        <p:spPr>
          <a:xfrm>
            <a:off x="17131802" y="7874000"/>
            <a:ext cx="3200401" cy="815340"/>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Addresse:</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3437392"/>
            <a:ext cx="11007624" cy="7347712"/>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We make…"/>
          <p:cNvSpPr txBox="1"/>
          <p:nvPr/>
        </p:nvSpPr>
        <p:spPr>
          <a:xfrm>
            <a:off x="2853266" y="7873999"/>
            <a:ext cx="5782735" cy="2479041"/>
          </a:xfrm>
          <a:prstGeom prst="rect">
            <a:avLst/>
          </a:prstGeom>
          <a:ln w="12700">
            <a:miter lim="400000"/>
          </a:ln>
        </p:spPr>
        <p:txBody>
          <a:bodyPr lIns="45719" rIns="45719" anchor="ctr">
            <a:spAutoFit/>
          </a:bodyPr>
          <a:lstStyle/>
          <a:p>
            <a:r>
              <a:t>We make</a:t>
            </a:r>
          </a:p>
          <a:p>
            <a:r>
              <a:t>Style</a:t>
            </a:r>
          </a:p>
        </p:txBody>
      </p:sp>
      <p:sp>
        <p:nvSpPr>
          <p:cNvPr id="589" name="Maorem eso ipsum dolor sitom amet, deras asm the consetetur sadipscing elitromas. Sedma is diam dniec nonumy eirmod on tempor invidunt utony."/>
          <p:cNvSpPr txBox="1"/>
          <p:nvPr/>
        </p:nvSpPr>
        <p:spPr>
          <a:xfrm>
            <a:off x="15969853" y="1905000"/>
            <a:ext cx="5556648" cy="3121661"/>
          </a:xfrm>
          <a:prstGeom prst="rect">
            <a:avLst/>
          </a:prstGeom>
          <a:ln w="12700">
            <a:miter lim="400000"/>
          </a:ln>
        </p:spPr>
        <p:txBody>
          <a:bodyPr lIns="50800" tIns="50800" rIns="50800" bIns="50800">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Maorem eso ipsum dolor sitom amet, deras asm the consetetur sadipscing elitromas. Sedma is diam dniec nonumy eirmod on tempor invidunt utony.</a:t>
            </a:r>
          </a:p>
        </p:txBody>
      </p:sp>
      <p:sp>
        <p:nvSpPr>
          <p:cNvPr id="590" name="Rechteck"/>
          <p:cNvSpPr/>
          <p:nvPr/>
        </p:nvSpPr>
        <p:spPr>
          <a:xfrm>
            <a:off x="7949016" y="0"/>
            <a:ext cx="5905798" cy="13716001"/>
          </a:xfrm>
          <a:prstGeom prst="rect">
            <a:avLst/>
          </a:prstGeom>
          <a:solidFill>
            <a:srgbClr val="7F8678"/>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591" name="Lora - the new and modern style."/>
          <p:cNvSpPr txBox="1"/>
          <p:nvPr/>
        </p:nvSpPr>
        <p:spPr>
          <a:xfrm rot="16200000">
            <a:off x="7746113" y="6551929"/>
            <a:ext cx="6502401" cy="612141"/>
          </a:xfrm>
          <a:prstGeom prst="rect">
            <a:avLst/>
          </a:prstGeom>
          <a:ln w="12700">
            <a:miter lim="400000"/>
          </a:ln>
        </p:spPr>
        <p:txBody>
          <a:bodyPr lIns="45719" rIns="45719" anchor="ctr">
            <a:spAutoFit/>
          </a:bodyPr>
          <a:lstStyle>
            <a:lvl1pPr algn="ct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rPr>
                <a:solidFill>
                  <a:srgbClr val="F6F6F4"/>
                </a:solidFill>
              </a:rPr>
              <a:t>Lora - the new and modern style.</a:t>
            </a:r>
          </a:p>
        </p:txBody>
      </p:sp>
      <p:pic>
        <p:nvPicPr>
          <p:cNvPr id="6" name="图片占位符 5">
            <a:extLst>
              <a:ext uri="{FF2B5EF4-FFF2-40B4-BE49-F238E27FC236}">
                <a16:creationId xmlns:a16="http://schemas.microsoft.com/office/drawing/2014/main" id="{F2326A99-8E3F-4183-92D0-B75CABCC08A8}"/>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hteck"/>
          <p:cNvSpPr/>
          <p:nvPr/>
        </p:nvSpPr>
        <p:spPr>
          <a:xfrm>
            <a:off x="11874500" y="952500"/>
            <a:ext cx="11552767" cy="5088467"/>
          </a:xfrm>
          <a:prstGeom prst="rect">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597" name="New Style"/>
          <p:cNvSpPr txBox="1"/>
          <p:nvPr/>
        </p:nvSpPr>
        <p:spPr>
          <a:xfrm>
            <a:off x="13589000" y="3337559"/>
            <a:ext cx="7937500" cy="1285241"/>
          </a:xfrm>
          <a:prstGeom prst="rect">
            <a:avLst/>
          </a:prstGeom>
          <a:ln w="12700">
            <a:miter lim="400000"/>
          </a:ln>
        </p:spPr>
        <p:txBody>
          <a:bodyPr lIns="45719" rIns="45719" anchor="ctr">
            <a:spAutoFit/>
          </a:bodyPr>
          <a:lstStyle>
            <a:lvl1pPr>
              <a:defRPr>
                <a:solidFill>
                  <a:srgbClr val="EFEBE2"/>
                </a:solidFill>
              </a:defRPr>
            </a:lvl1pPr>
          </a:lstStyle>
          <a:p>
            <a:r>
              <a:t>New Style</a:t>
            </a:r>
          </a:p>
        </p:txBody>
      </p:sp>
      <p:sp>
        <p:nvSpPr>
          <p:cNvPr id="598" name="Uno etoa jaom froan modern clean creative design."/>
          <p:cNvSpPr txBox="1"/>
          <p:nvPr/>
        </p:nvSpPr>
        <p:spPr>
          <a:xfrm>
            <a:off x="13589000" y="7031989"/>
            <a:ext cx="7937500" cy="1684022"/>
          </a:xfrm>
          <a:prstGeom prst="rect">
            <a:avLst/>
          </a:prstGeom>
          <a:ln w="12700">
            <a:miter lim="400000"/>
          </a:ln>
        </p:spPr>
        <p:txBody>
          <a:bodyPr lIns="45719" rIns="45719" anchor="ctr">
            <a:spAutoFit/>
          </a:bodyPr>
          <a:lstStyle>
            <a:lvl1pPr>
              <a:lnSpc>
                <a:spcPct val="120000"/>
              </a:lnSpc>
              <a:defRPr sz="4200" spc="84">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modern clean creative design.</a:t>
            </a:r>
          </a:p>
        </p:txBody>
      </p:sp>
      <p:sp>
        <p:nvSpPr>
          <p:cNvPr id="599" name="Rectangle 27"/>
          <p:cNvSpPr txBox="1"/>
          <p:nvPr/>
        </p:nvSpPr>
        <p:spPr>
          <a:xfrm>
            <a:off x="13589000" y="9584266"/>
            <a:ext cx="6096595" cy="186182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Donas the clita kuasd gubergren, nosotrad set the os takimta susit drin for the druamet comda.</a:t>
            </a:r>
          </a:p>
        </p:txBody>
      </p:sp>
      <p:pic>
        <p:nvPicPr>
          <p:cNvPr id="11" name="图片占位符 10">
            <a:extLst>
              <a:ext uri="{FF2B5EF4-FFF2-40B4-BE49-F238E27FC236}">
                <a16:creationId xmlns:a16="http://schemas.microsoft.com/office/drawing/2014/main" id="{DF179202-A9AF-473E-93CB-2B23337C4252}"/>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5" name="图片占位符 14">
            <a:extLst>
              <a:ext uri="{FF2B5EF4-FFF2-40B4-BE49-F238E27FC236}">
                <a16:creationId xmlns:a16="http://schemas.microsoft.com/office/drawing/2014/main" id="{88E53A77-5205-49A0-9E70-0658157C5375}"/>
              </a:ext>
            </a:extLst>
          </p:cNvPr>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a:xfrm>
            <a:off x="6413500" y="968375"/>
            <a:ext cx="5080000" cy="11803063"/>
          </a:xfrm>
        </p:spPr>
      </p:pic>
      <p:pic>
        <p:nvPicPr>
          <p:cNvPr id="19" name="图片占位符 18">
            <a:extLst>
              <a:ext uri="{FF2B5EF4-FFF2-40B4-BE49-F238E27FC236}">
                <a16:creationId xmlns:a16="http://schemas.microsoft.com/office/drawing/2014/main" id="{2B8E4AF5-4009-4BF6-BF7A-B00660B009F2}"/>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he Team"/>
          <p:cNvSpPr txBox="1"/>
          <p:nvPr/>
        </p:nvSpPr>
        <p:spPr>
          <a:xfrm>
            <a:off x="2853266" y="7827009"/>
            <a:ext cx="5003900" cy="1285241"/>
          </a:xfrm>
          <a:prstGeom prst="rect">
            <a:avLst/>
          </a:prstGeom>
          <a:ln w="12700">
            <a:miter lim="400000"/>
          </a:ln>
        </p:spPr>
        <p:txBody>
          <a:bodyPr lIns="45719" rIns="45719" anchor="ctr">
            <a:spAutoFit/>
          </a:bodyPr>
          <a:lstStyle/>
          <a:p>
            <a:r>
              <a:t>The Team</a:t>
            </a:r>
          </a:p>
        </p:txBody>
      </p:sp>
      <p:sp>
        <p:nvSpPr>
          <p:cNvPr id="604" name="Lora Bella"/>
          <p:cNvSpPr txBox="1"/>
          <p:nvPr/>
        </p:nvSpPr>
        <p:spPr>
          <a:xfrm>
            <a:off x="11969115" y="2478406"/>
            <a:ext cx="3778251" cy="81534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Lora Bella</a:t>
            </a:r>
          </a:p>
        </p:txBody>
      </p:sp>
      <p:sp>
        <p:nvSpPr>
          <p:cNvPr id="605" name="Desndo frond idosan lares this greadon."/>
          <p:cNvSpPr txBox="1"/>
          <p:nvPr/>
        </p:nvSpPr>
        <p:spPr>
          <a:xfrm>
            <a:off x="12000659" y="3578224"/>
            <a:ext cx="3778251" cy="1247141"/>
          </a:xfrm>
          <a:prstGeom prst="rect">
            <a:avLst/>
          </a:prstGeom>
          <a:ln w="12700">
            <a:miter lim="400000"/>
          </a:ln>
        </p:spPr>
        <p:txBody>
          <a:bodyPr lIns="50800" tIns="50800" rIns="50800" bIns="50800">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Desndo frond idosan lares this greadon.</a:t>
            </a:r>
          </a:p>
        </p:txBody>
      </p:sp>
      <p:sp>
        <p:nvSpPr>
          <p:cNvPr id="606" name="Uno etoa jaom froan cohe indan in the cornso."/>
          <p:cNvSpPr txBox="1"/>
          <p:nvPr/>
        </p:nvSpPr>
        <p:spPr>
          <a:xfrm>
            <a:off x="2853266" y="10199369"/>
            <a:ext cx="7114968" cy="161163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Uno etoa jaom froan cohe indan in the cornso.</a:t>
            </a:r>
          </a:p>
        </p:txBody>
      </p:sp>
      <p:sp>
        <p:nvSpPr>
          <p:cNvPr id="607" name="Form"/>
          <p:cNvSpPr/>
          <p:nvPr/>
        </p:nvSpPr>
        <p:spPr>
          <a:xfrm>
            <a:off x="13464128" y="10597939"/>
            <a:ext cx="457201" cy="320250"/>
          </a:xfrm>
          <a:custGeom>
            <a:avLst/>
            <a:gdLst/>
            <a:ahLst/>
            <a:cxnLst>
              <a:cxn ang="0">
                <a:pos x="wd2" y="hd2"/>
              </a:cxn>
              <a:cxn ang="5400000">
                <a:pos x="wd2" y="hd2"/>
              </a:cxn>
              <a:cxn ang="10800000">
                <a:pos x="wd2" y="hd2"/>
              </a:cxn>
              <a:cxn ang="16200000">
                <a:pos x="wd2" y="hd2"/>
              </a:cxn>
            </a:cxnLst>
            <a:rect l="0" t="0" r="r" b="b"/>
            <a:pathLst>
              <a:path w="21513" h="21489" extrusionOk="0">
                <a:moveTo>
                  <a:pt x="20123" y="1342"/>
                </a:moveTo>
                <a:cubicBezTo>
                  <a:pt x="19675" y="895"/>
                  <a:pt x="19406" y="511"/>
                  <a:pt x="18286" y="320"/>
                </a:cubicBezTo>
                <a:cubicBezTo>
                  <a:pt x="16628" y="64"/>
                  <a:pt x="13715" y="0"/>
                  <a:pt x="10757" y="0"/>
                </a:cubicBezTo>
                <a:cubicBezTo>
                  <a:pt x="7799" y="0"/>
                  <a:pt x="4886" y="64"/>
                  <a:pt x="3228" y="320"/>
                </a:cubicBezTo>
                <a:cubicBezTo>
                  <a:pt x="2108" y="511"/>
                  <a:pt x="1839" y="831"/>
                  <a:pt x="1391" y="1342"/>
                </a:cubicBezTo>
                <a:cubicBezTo>
                  <a:pt x="943" y="1789"/>
                  <a:pt x="-43" y="3451"/>
                  <a:pt x="2" y="10736"/>
                </a:cubicBezTo>
                <a:cubicBezTo>
                  <a:pt x="91" y="18405"/>
                  <a:pt x="943" y="19747"/>
                  <a:pt x="1391" y="20194"/>
                </a:cubicBezTo>
                <a:cubicBezTo>
                  <a:pt x="1839" y="20641"/>
                  <a:pt x="2377" y="21025"/>
                  <a:pt x="3228" y="21153"/>
                </a:cubicBezTo>
                <a:cubicBezTo>
                  <a:pt x="5783" y="21536"/>
                  <a:pt x="9054" y="21472"/>
                  <a:pt x="10757" y="21472"/>
                </a:cubicBezTo>
                <a:cubicBezTo>
                  <a:pt x="12460" y="21472"/>
                  <a:pt x="15731" y="21600"/>
                  <a:pt x="18286" y="21153"/>
                </a:cubicBezTo>
                <a:cubicBezTo>
                  <a:pt x="19137" y="21025"/>
                  <a:pt x="19675" y="20641"/>
                  <a:pt x="20123" y="20194"/>
                </a:cubicBezTo>
                <a:cubicBezTo>
                  <a:pt x="20526" y="19747"/>
                  <a:pt x="21423" y="18405"/>
                  <a:pt x="21512" y="10736"/>
                </a:cubicBezTo>
                <a:cubicBezTo>
                  <a:pt x="21557" y="3451"/>
                  <a:pt x="20526" y="1853"/>
                  <a:pt x="20123" y="1342"/>
                </a:cubicBezTo>
                <a:close/>
                <a:moveTo>
                  <a:pt x="8561" y="15465"/>
                </a:moveTo>
                <a:lnTo>
                  <a:pt x="8561" y="6263"/>
                </a:lnTo>
                <a:cubicBezTo>
                  <a:pt x="8561" y="6263"/>
                  <a:pt x="14252" y="10864"/>
                  <a:pt x="14208" y="10864"/>
                </a:cubicBezTo>
                <a:cubicBezTo>
                  <a:pt x="14118" y="10800"/>
                  <a:pt x="8561" y="15465"/>
                  <a:pt x="8561" y="15465"/>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8" name="Form"/>
          <p:cNvSpPr/>
          <p:nvPr/>
        </p:nvSpPr>
        <p:spPr>
          <a:xfrm>
            <a:off x="12760866" y="10555710"/>
            <a:ext cx="406401" cy="4047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5" y="0"/>
                  <a:pt x="0" y="4835"/>
                  <a:pt x="0" y="10845"/>
                </a:cubicBezTo>
                <a:cubicBezTo>
                  <a:pt x="0" y="15364"/>
                  <a:pt x="2790" y="19250"/>
                  <a:pt x="6705" y="20877"/>
                </a:cubicBezTo>
                <a:cubicBezTo>
                  <a:pt x="6660" y="20064"/>
                  <a:pt x="6615" y="18979"/>
                  <a:pt x="6840" y="18030"/>
                </a:cubicBezTo>
                <a:cubicBezTo>
                  <a:pt x="6975" y="17397"/>
                  <a:pt x="7650" y="14596"/>
                  <a:pt x="8010" y="13195"/>
                </a:cubicBezTo>
                <a:cubicBezTo>
                  <a:pt x="8100" y="12743"/>
                  <a:pt x="8190" y="12698"/>
                  <a:pt x="8190" y="12336"/>
                </a:cubicBezTo>
                <a:cubicBezTo>
                  <a:pt x="8010" y="11884"/>
                  <a:pt x="7920" y="11207"/>
                  <a:pt x="7875" y="10755"/>
                </a:cubicBezTo>
                <a:cubicBezTo>
                  <a:pt x="7785" y="9083"/>
                  <a:pt x="8775" y="8134"/>
                  <a:pt x="9900" y="8134"/>
                </a:cubicBezTo>
                <a:cubicBezTo>
                  <a:pt x="10845" y="8134"/>
                  <a:pt x="11115" y="8721"/>
                  <a:pt x="11205" y="9580"/>
                </a:cubicBezTo>
                <a:cubicBezTo>
                  <a:pt x="11340" y="10710"/>
                  <a:pt x="10530" y="12020"/>
                  <a:pt x="10350" y="13240"/>
                </a:cubicBezTo>
                <a:cubicBezTo>
                  <a:pt x="10260" y="13647"/>
                  <a:pt x="10305" y="14099"/>
                  <a:pt x="10485" y="14460"/>
                </a:cubicBezTo>
                <a:cubicBezTo>
                  <a:pt x="10755" y="15002"/>
                  <a:pt x="11250" y="15228"/>
                  <a:pt x="12060" y="15228"/>
                </a:cubicBezTo>
                <a:cubicBezTo>
                  <a:pt x="13320" y="15228"/>
                  <a:pt x="15390" y="12653"/>
                  <a:pt x="15210" y="9941"/>
                </a:cubicBezTo>
                <a:cubicBezTo>
                  <a:pt x="15165" y="9490"/>
                  <a:pt x="15075" y="8315"/>
                  <a:pt x="14175" y="7275"/>
                </a:cubicBezTo>
                <a:cubicBezTo>
                  <a:pt x="13095" y="6055"/>
                  <a:pt x="11655" y="5920"/>
                  <a:pt x="11205" y="5874"/>
                </a:cubicBezTo>
                <a:cubicBezTo>
                  <a:pt x="9990" y="5784"/>
                  <a:pt x="9045" y="6146"/>
                  <a:pt x="8685" y="6326"/>
                </a:cubicBezTo>
                <a:cubicBezTo>
                  <a:pt x="6615" y="7320"/>
                  <a:pt x="5805" y="9625"/>
                  <a:pt x="5850" y="10710"/>
                </a:cubicBezTo>
                <a:cubicBezTo>
                  <a:pt x="5850" y="10981"/>
                  <a:pt x="5940" y="11568"/>
                  <a:pt x="6120" y="12156"/>
                </a:cubicBezTo>
                <a:cubicBezTo>
                  <a:pt x="6165" y="12291"/>
                  <a:pt x="6255" y="12517"/>
                  <a:pt x="6390" y="12788"/>
                </a:cubicBezTo>
                <a:cubicBezTo>
                  <a:pt x="6570" y="13105"/>
                  <a:pt x="6615" y="13059"/>
                  <a:pt x="6660" y="13240"/>
                </a:cubicBezTo>
                <a:cubicBezTo>
                  <a:pt x="6795" y="13602"/>
                  <a:pt x="6660" y="13918"/>
                  <a:pt x="6480" y="14325"/>
                </a:cubicBezTo>
                <a:cubicBezTo>
                  <a:pt x="6345" y="14641"/>
                  <a:pt x="6300" y="14777"/>
                  <a:pt x="6165" y="14822"/>
                </a:cubicBezTo>
                <a:cubicBezTo>
                  <a:pt x="5985" y="14867"/>
                  <a:pt x="5760" y="14731"/>
                  <a:pt x="5445" y="14370"/>
                </a:cubicBezTo>
                <a:cubicBezTo>
                  <a:pt x="4725" y="13602"/>
                  <a:pt x="4410" y="12833"/>
                  <a:pt x="4365" y="12743"/>
                </a:cubicBezTo>
                <a:cubicBezTo>
                  <a:pt x="4230" y="12382"/>
                  <a:pt x="3870" y="11478"/>
                  <a:pt x="3870" y="10348"/>
                </a:cubicBezTo>
                <a:cubicBezTo>
                  <a:pt x="3870" y="7818"/>
                  <a:pt x="5580" y="6100"/>
                  <a:pt x="5805" y="5920"/>
                </a:cubicBezTo>
                <a:cubicBezTo>
                  <a:pt x="7695" y="4067"/>
                  <a:pt x="10125" y="4067"/>
                  <a:pt x="10845" y="4067"/>
                </a:cubicBezTo>
                <a:cubicBezTo>
                  <a:pt x="11430" y="4067"/>
                  <a:pt x="12825" y="4112"/>
                  <a:pt x="14310" y="4926"/>
                </a:cubicBezTo>
                <a:cubicBezTo>
                  <a:pt x="14715" y="5152"/>
                  <a:pt x="16380" y="6100"/>
                  <a:pt x="17190" y="7998"/>
                </a:cubicBezTo>
                <a:cubicBezTo>
                  <a:pt x="18540" y="11071"/>
                  <a:pt x="16965" y="14912"/>
                  <a:pt x="14580" y="16403"/>
                </a:cubicBezTo>
                <a:cubicBezTo>
                  <a:pt x="14175" y="16674"/>
                  <a:pt x="13185" y="17262"/>
                  <a:pt x="11970" y="17081"/>
                </a:cubicBezTo>
                <a:cubicBezTo>
                  <a:pt x="10665" y="16900"/>
                  <a:pt x="9855" y="16042"/>
                  <a:pt x="9630" y="15726"/>
                </a:cubicBezTo>
                <a:cubicBezTo>
                  <a:pt x="9630" y="15726"/>
                  <a:pt x="9045" y="18121"/>
                  <a:pt x="8910" y="18572"/>
                </a:cubicBezTo>
                <a:cubicBezTo>
                  <a:pt x="8640" y="19521"/>
                  <a:pt x="8100" y="20515"/>
                  <a:pt x="7650" y="21148"/>
                </a:cubicBezTo>
                <a:cubicBezTo>
                  <a:pt x="7335" y="21058"/>
                  <a:pt x="7020" y="20922"/>
                  <a:pt x="6705" y="20787"/>
                </a:cubicBezTo>
                <a:cubicBezTo>
                  <a:pt x="7965" y="21284"/>
                  <a:pt x="9360" y="21600"/>
                  <a:pt x="10800" y="21600"/>
                </a:cubicBezTo>
                <a:cubicBezTo>
                  <a:pt x="16785" y="21600"/>
                  <a:pt x="21600" y="16765"/>
                  <a:pt x="21600" y="10755"/>
                </a:cubicBezTo>
                <a:cubicBezTo>
                  <a:pt x="21600" y="4835"/>
                  <a:pt x="16740" y="0"/>
                  <a:pt x="10800" y="0"/>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9" name="Form"/>
          <p:cNvSpPr/>
          <p:nvPr/>
        </p:nvSpPr>
        <p:spPr>
          <a:xfrm>
            <a:off x="12032204" y="10554863"/>
            <a:ext cx="406401" cy="406401"/>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cubicBezTo>
                  <a:pt x="6420" y="0"/>
                  <a:pt x="5112" y="4"/>
                  <a:pt x="3727" y="443"/>
                </a:cubicBezTo>
                <a:cubicBezTo>
                  <a:pt x="2202" y="998"/>
                  <a:pt x="998" y="2195"/>
                  <a:pt x="443" y="3720"/>
                </a:cubicBezTo>
                <a:cubicBezTo>
                  <a:pt x="1" y="5113"/>
                  <a:pt x="0" y="6424"/>
                  <a:pt x="0" y="9007"/>
                </a:cubicBezTo>
                <a:lnTo>
                  <a:pt x="0" y="12551"/>
                </a:lnTo>
                <a:cubicBezTo>
                  <a:pt x="0" y="15174"/>
                  <a:pt x="1" y="16487"/>
                  <a:pt x="443" y="17880"/>
                </a:cubicBezTo>
                <a:cubicBezTo>
                  <a:pt x="998" y="19405"/>
                  <a:pt x="2202" y="20602"/>
                  <a:pt x="3727" y="21157"/>
                </a:cubicBezTo>
                <a:cubicBezTo>
                  <a:pt x="5120" y="21599"/>
                  <a:pt x="6431" y="21600"/>
                  <a:pt x="9014" y="21600"/>
                </a:cubicBezTo>
                <a:lnTo>
                  <a:pt x="12551" y="21600"/>
                </a:lnTo>
                <a:cubicBezTo>
                  <a:pt x="15174" y="21600"/>
                  <a:pt x="16487" y="21599"/>
                  <a:pt x="17880" y="21157"/>
                </a:cubicBezTo>
                <a:cubicBezTo>
                  <a:pt x="19405" y="20602"/>
                  <a:pt x="20602" y="19405"/>
                  <a:pt x="21157" y="17880"/>
                </a:cubicBezTo>
                <a:cubicBezTo>
                  <a:pt x="21599" y="16487"/>
                  <a:pt x="21600" y="15176"/>
                  <a:pt x="21600" y="12593"/>
                </a:cubicBezTo>
                <a:lnTo>
                  <a:pt x="21600" y="9049"/>
                </a:lnTo>
                <a:cubicBezTo>
                  <a:pt x="21600" y="6426"/>
                  <a:pt x="21599" y="5113"/>
                  <a:pt x="21157" y="3720"/>
                </a:cubicBezTo>
                <a:cubicBezTo>
                  <a:pt x="20602" y="2195"/>
                  <a:pt x="19405" y="998"/>
                  <a:pt x="17880" y="443"/>
                </a:cubicBezTo>
                <a:cubicBezTo>
                  <a:pt x="16487" y="1"/>
                  <a:pt x="15176" y="0"/>
                  <a:pt x="12593" y="0"/>
                </a:cubicBezTo>
                <a:lnTo>
                  <a:pt x="9049" y="0"/>
                </a:lnTo>
                <a:lnTo>
                  <a:pt x="9014" y="0"/>
                </a:lnTo>
                <a:close/>
                <a:moveTo>
                  <a:pt x="8262" y="1702"/>
                </a:moveTo>
                <a:lnTo>
                  <a:pt x="8290" y="1702"/>
                </a:lnTo>
                <a:lnTo>
                  <a:pt x="13345" y="1702"/>
                </a:lnTo>
                <a:cubicBezTo>
                  <a:pt x="15225" y="1702"/>
                  <a:pt x="16177" y="1704"/>
                  <a:pt x="17191" y="2025"/>
                </a:cubicBezTo>
                <a:cubicBezTo>
                  <a:pt x="18301" y="2429"/>
                  <a:pt x="19178" y="3299"/>
                  <a:pt x="19582" y="4409"/>
                </a:cubicBezTo>
                <a:cubicBezTo>
                  <a:pt x="19903" y="5423"/>
                  <a:pt x="19898" y="6381"/>
                  <a:pt x="19898" y="8290"/>
                </a:cubicBezTo>
                <a:lnTo>
                  <a:pt x="19898" y="13338"/>
                </a:lnTo>
                <a:cubicBezTo>
                  <a:pt x="19898" y="15218"/>
                  <a:pt x="19903" y="16177"/>
                  <a:pt x="19582" y="17191"/>
                </a:cubicBezTo>
                <a:cubicBezTo>
                  <a:pt x="19178" y="18301"/>
                  <a:pt x="18301" y="19171"/>
                  <a:pt x="17191" y="19575"/>
                </a:cubicBezTo>
                <a:cubicBezTo>
                  <a:pt x="16177" y="19896"/>
                  <a:pt x="15219" y="19898"/>
                  <a:pt x="13310" y="19898"/>
                </a:cubicBezTo>
                <a:lnTo>
                  <a:pt x="8262" y="19898"/>
                </a:lnTo>
                <a:cubicBezTo>
                  <a:pt x="6382" y="19898"/>
                  <a:pt x="5430" y="19896"/>
                  <a:pt x="4416" y="19575"/>
                </a:cubicBezTo>
                <a:cubicBezTo>
                  <a:pt x="3306" y="19171"/>
                  <a:pt x="2429" y="18301"/>
                  <a:pt x="2025" y="17191"/>
                </a:cubicBezTo>
                <a:cubicBezTo>
                  <a:pt x="1704" y="16177"/>
                  <a:pt x="1702" y="15219"/>
                  <a:pt x="1702" y="13310"/>
                </a:cubicBezTo>
                <a:lnTo>
                  <a:pt x="1702" y="8262"/>
                </a:lnTo>
                <a:cubicBezTo>
                  <a:pt x="1702" y="6382"/>
                  <a:pt x="1704" y="5423"/>
                  <a:pt x="2025" y="4409"/>
                </a:cubicBezTo>
                <a:cubicBezTo>
                  <a:pt x="2429" y="3299"/>
                  <a:pt x="3306" y="2429"/>
                  <a:pt x="4416" y="2025"/>
                </a:cubicBezTo>
                <a:cubicBezTo>
                  <a:pt x="5423" y="1706"/>
                  <a:pt x="6376" y="1702"/>
                  <a:pt x="8262" y="1702"/>
                </a:cubicBezTo>
                <a:close/>
                <a:moveTo>
                  <a:pt x="16355" y="4177"/>
                </a:moveTo>
                <a:cubicBezTo>
                  <a:pt x="16129" y="4177"/>
                  <a:pt x="15915" y="4258"/>
                  <a:pt x="15743" y="4430"/>
                </a:cubicBezTo>
                <a:cubicBezTo>
                  <a:pt x="15399" y="4774"/>
                  <a:pt x="15399" y="5344"/>
                  <a:pt x="15743" y="5688"/>
                </a:cubicBezTo>
                <a:cubicBezTo>
                  <a:pt x="16087" y="6032"/>
                  <a:pt x="16636" y="6032"/>
                  <a:pt x="16980" y="5688"/>
                </a:cubicBezTo>
                <a:cubicBezTo>
                  <a:pt x="17325" y="5344"/>
                  <a:pt x="17325" y="4774"/>
                  <a:pt x="16980" y="4430"/>
                </a:cubicBezTo>
                <a:cubicBezTo>
                  <a:pt x="16808" y="4258"/>
                  <a:pt x="16580" y="4177"/>
                  <a:pt x="16355" y="4177"/>
                </a:cubicBezTo>
                <a:close/>
                <a:moveTo>
                  <a:pt x="10800" y="5576"/>
                </a:moveTo>
                <a:cubicBezTo>
                  <a:pt x="9447" y="5576"/>
                  <a:pt x="8078" y="6083"/>
                  <a:pt x="7045" y="7116"/>
                </a:cubicBezTo>
                <a:cubicBezTo>
                  <a:pt x="4981" y="9180"/>
                  <a:pt x="4981" y="12539"/>
                  <a:pt x="7045" y="14604"/>
                </a:cubicBezTo>
                <a:cubicBezTo>
                  <a:pt x="9110" y="16668"/>
                  <a:pt x="12490" y="16669"/>
                  <a:pt x="14555" y="14604"/>
                </a:cubicBezTo>
                <a:cubicBezTo>
                  <a:pt x="16619" y="12539"/>
                  <a:pt x="16619" y="9180"/>
                  <a:pt x="14555" y="7116"/>
                </a:cubicBezTo>
                <a:cubicBezTo>
                  <a:pt x="13522" y="6083"/>
                  <a:pt x="12153" y="5576"/>
                  <a:pt x="10800" y="5576"/>
                </a:cubicBezTo>
                <a:close/>
                <a:moveTo>
                  <a:pt x="10800" y="7559"/>
                </a:moveTo>
                <a:cubicBezTo>
                  <a:pt x="11646" y="7559"/>
                  <a:pt x="12489" y="7891"/>
                  <a:pt x="13134" y="8536"/>
                </a:cubicBezTo>
                <a:cubicBezTo>
                  <a:pt x="14425" y="9826"/>
                  <a:pt x="14425" y="11914"/>
                  <a:pt x="13134" y="13205"/>
                </a:cubicBezTo>
                <a:cubicBezTo>
                  <a:pt x="11844" y="14495"/>
                  <a:pt x="9756" y="14495"/>
                  <a:pt x="8466" y="13205"/>
                </a:cubicBezTo>
                <a:cubicBezTo>
                  <a:pt x="7175" y="11914"/>
                  <a:pt x="7175" y="9826"/>
                  <a:pt x="8466" y="8536"/>
                </a:cubicBezTo>
                <a:cubicBezTo>
                  <a:pt x="9111" y="7891"/>
                  <a:pt x="9954" y="7559"/>
                  <a:pt x="10800" y="7559"/>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Mike Miller"/>
          <p:cNvSpPr txBox="1"/>
          <p:nvPr/>
        </p:nvSpPr>
        <p:spPr>
          <a:xfrm>
            <a:off x="17748248" y="2522327"/>
            <a:ext cx="3778250" cy="815341"/>
          </a:xfrm>
          <a:prstGeom prst="rect">
            <a:avLst/>
          </a:prstGeom>
          <a:ln w="12700">
            <a:miter lim="400000"/>
          </a:ln>
        </p:spPr>
        <p:txBody>
          <a:bodyPr lIns="45719" rIns="45719" anchor="ctr">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Mike Miller</a:t>
            </a:r>
          </a:p>
        </p:txBody>
      </p:sp>
      <p:sp>
        <p:nvSpPr>
          <p:cNvPr id="611" name="Desndo frond idosan lares this greadon."/>
          <p:cNvSpPr txBox="1"/>
          <p:nvPr/>
        </p:nvSpPr>
        <p:spPr>
          <a:xfrm>
            <a:off x="17779792" y="3622145"/>
            <a:ext cx="3778253" cy="1247141"/>
          </a:xfrm>
          <a:prstGeom prst="rect">
            <a:avLst/>
          </a:prstGeom>
          <a:ln w="12700">
            <a:miter lim="400000"/>
          </a:ln>
        </p:spPr>
        <p:txBody>
          <a:bodyPr lIns="50800" tIns="50800" rIns="50800" bIns="50800">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Desndo frond idosan lares this greadon.</a:t>
            </a:r>
          </a:p>
        </p:txBody>
      </p:sp>
      <p:sp>
        <p:nvSpPr>
          <p:cNvPr id="612" name="Form"/>
          <p:cNvSpPr/>
          <p:nvPr/>
        </p:nvSpPr>
        <p:spPr>
          <a:xfrm>
            <a:off x="19211717" y="10641014"/>
            <a:ext cx="457201" cy="320250"/>
          </a:xfrm>
          <a:custGeom>
            <a:avLst/>
            <a:gdLst/>
            <a:ahLst/>
            <a:cxnLst>
              <a:cxn ang="0">
                <a:pos x="wd2" y="hd2"/>
              </a:cxn>
              <a:cxn ang="5400000">
                <a:pos x="wd2" y="hd2"/>
              </a:cxn>
              <a:cxn ang="10800000">
                <a:pos x="wd2" y="hd2"/>
              </a:cxn>
              <a:cxn ang="16200000">
                <a:pos x="wd2" y="hd2"/>
              </a:cxn>
            </a:cxnLst>
            <a:rect l="0" t="0" r="r" b="b"/>
            <a:pathLst>
              <a:path w="21513" h="21489" extrusionOk="0">
                <a:moveTo>
                  <a:pt x="20123" y="1342"/>
                </a:moveTo>
                <a:cubicBezTo>
                  <a:pt x="19675" y="895"/>
                  <a:pt x="19406" y="511"/>
                  <a:pt x="18286" y="320"/>
                </a:cubicBezTo>
                <a:cubicBezTo>
                  <a:pt x="16628" y="64"/>
                  <a:pt x="13715" y="0"/>
                  <a:pt x="10757" y="0"/>
                </a:cubicBezTo>
                <a:cubicBezTo>
                  <a:pt x="7799" y="0"/>
                  <a:pt x="4886" y="64"/>
                  <a:pt x="3228" y="320"/>
                </a:cubicBezTo>
                <a:cubicBezTo>
                  <a:pt x="2108" y="511"/>
                  <a:pt x="1839" y="831"/>
                  <a:pt x="1391" y="1342"/>
                </a:cubicBezTo>
                <a:cubicBezTo>
                  <a:pt x="943" y="1789"/>
                  <a:pt x="-43" y="3451"/>
                  <a:pt x="2" y="10736"/>
                </a:cubicBezTo>
                <a:cubicBezTo>
                  <a:pt x="91" y="18405"/>
                  <a:pt x="943" y="19747"/>
                  <a:pt x="1391" y="20194"/>
                </a:cubicBezTo>
                <a:cubicBezTo>
                  <a:pt x="1839" y="20641"/>
                  <a:pt x="2377" y="21025"/>
                  <a:pt x="3228" y="21153"/>
                </a:cubicBezTo>
                <a:cubicBezTo>
                  <a:pt x="5783" y="21536"/>
                  <a:pt x="9054" y="21472"/>
                  <a:pt x="10757" y="21472"/>
                </a:cubicBezTo>
                <a:cubicBezTo>
                  <a:pt x="12460" y="21472"/>
                  <a:pt x="15731" y="21600"/>
                  <a:pt x="18286" y="21153"/>
                </a:cubicBezTo>
                <a:cubicBezTo>
                  <a:pt x="19137" y="21025"/>
                  <a:pt x="19675" y="20641"/>
                  <a:pt x="20123" y="20194"/>
                </a:cubicBezTo>
                <a:cubicBezTo>
                  <a:pt x="20526" y="19747"/>
                  <a:pt x="21423" y="18405"/>
                  <a:pt x="21512" y="10736"/>
                </a:cubicBezTo>
                <a:cubicBezTo>
                  <a:pt x="21557" y="3451"/>
                  <a:pt x="20526" y="1853"/>
                  <a:pt x="20123" y="1342"/>
                </a:cubicBezTo>
                <a:close/>
                <a:moveTo>
                  <a:pt x="8561" y="15465"/>
                </a:moveTo>
                <a:lnTo>
                  <a:pt x="8561" y="6263"/>
                </a:lnTo>
                <a:cubicBezTo>
                  <a:pt x="8561" y="6263"/>
                  <a:pt x="14252" y="10864"/>
                  <a:pt x="14208" y="10864"/>
                </a:cubicBezTo>
                <a:cubicBezTo>
                  <a:pt x="14118" y="10800"/>
                  <a:pt x="8561" y="15465"/>
                  <a:pt x="8561" y="15465"/>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Form"/>
          <p:cNvSpPr/>
          <p:nvPr/>
        </p:nvSpPr>
        <p:spPr>
          <a:xfrm>
            <a:off x="18508454" y="10598785"/>
            <a:ext cx="406401" cy="4047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5" y="0"/>
                  <a:pt x="0" y="4835"/>
                  <a:pt x="0" y="10845"/>
                </a:cubicBezTo>
                <a:cubicBezTo>
                  <a:pt x="0" y="15364"/>
                  <a:pt x="2790" y="19250"/>
                  <a:pt x="6705" y="20877"/>
                </a:cubicBezTo>
                <a:cubicBezTo>
                  <a:pt x="6660" y="20064"/>
                  <a:pt x="6615" y="18979"/>
                  <a:pt x="6840" y="18030"/>
                </a:cubicBezTo>
                <a:cubicBezTo>
                  <a:pt x="6975" y="17397"/>
                  <a:pt x="7650" y="14596"/>
                  <a:pt x="8010" y="13195"/>
                </a:cubicBezTo>
                <a:cubicBezTo>
                  <a:pt x="8100" y="12743"/>
                  <a:pt x="8190" y="12698"/>
                  <a:pt x="8190" y="12336"/>
                </a:cubicBezTo>
                <a:cubicBezTo>
                  <a:pt x="8010" y="11884"/>
                  <a:pt x="7920" y="11207"/>
                  <a:pt x="7875" y="10755"/>
                </a:cubicBezTo>
                <a:cubicBezTo>
                  <a:pt x="7785" y="9083"/>
                  <a:pt x="8775" y="8134"/>
                  <a:pt x="9900" y="8134"/>
                </a:cubicBezTo>
                <a:cubicBezTo>
                  <a:pt x="10845" y="8134"/>
                  <a:pt x="11115" y="8721"/>
                  <a:pt x="11205" y="9580"/>
                </a:cubicBezTo>
                <a:cubicBezTo>
                  <a:pt x="11340" y="10710"/>
                  <a:pt x="10530" y="12020"/>
                  <a:pt x="10350" y="13240"/>
                </a:cubicBezTo>
                <a:cubicBezTo>
                  <a:pt x="10260" y="13647"/>
                  <a:pt x="10305" y="14099"/>
                  <a:pt x="10485" y="14460"/>
                </a:cubicBezTo>
                <a:cubicBezTo>
                  <a:pt x="10755" y="15002"/>
                  <a:pt x="11250" y="15228"/>
                  <a:pt x="12060" y="15228"/>
                </a:cubicBezTo>
                <a:cubicBezTo>
                  <a:pt x="13320" y="15228"/>
                  <a:pt x="15390" y="12653"/>
                  <a:pt x="15210" y="9941"/>
                </a:cubicBezTo>
                <a:cubicBezTo>
                  <a:pt x="15165" y="9490"/>
                  <a:pt x="15075" y="8315"/>
                  <a:pt x="14175" y="7275"/>
                </a:cubicBezTo>
                <a:cubicBezTo>
                  <a:pt x="13095" y="6055"/>
                  <a:pt x="11655" y="5920"/>
                  <a:pt x="11205" y="5874"/>
                </a:cubicBezTo>
                <a:cubicBezTo>
                  <a:pt x="9990" y="5784"/>
                  <a:pt x="9045" y="6146"/>
                  <a:pt x="8685" y="6326"/>
                </a:cubicBezTo>
                <a:cubicBezTo>
                  <a:pt x="6615" y="7320"/>
                  <a:pt x="5805" y="9625"/>
                  <a:pt x="5850" y="10710"/>
                </a:cubicBezTo>
                <a:cubicBezTo>
                  <a:pt x="5850" y="10981"/>
                  <a:pt x="5940" y="11568"/>
                  <a:pt x="6120" y="12156"/>
                </a:cubicBezTo>
                <a:cubicBezTo>
                  <a:pt x="6165" y="12291"/>
                  <a:pt x="6255" y="12517"/>
                  <a:pt x="6390" y="12788"/>
                </a:cubicBezTo>
                <a:cubicBezTo>
                  <a:pt x="6570" y="13105"/>
                  <a:pt x="6615" y="13059"/>
                  <a:pt x="6660" y="13240"/>
                </a:cubicBezTo>
                <a:cubicBezTo>
                  <a:pt x="6795" y="13602"/>
                  <a:pt x="6660" y="13918"/>
                  <a:pt x="6480" y="14325"/>
                </a:cubicBezTo>
                <a:cubicBezTo>
                  <a:pt x="6345" y="14641"/>
                  <a:pt x="6300" y="14777"/>
                  <a:pt x="6165" y="14822"/>
                </a:cubicBezTo>
                <a:cubicBezTo>
                  <a:pt x="5985" y="14867"/>
                  <a:pt x="5760" y="14731"/>
                  <a:pt x="5445" y="14370"/>
                </a:cubicBezTo>
                <a:cubicBezTo>
                  <a:pt x="4725" y="13602"/>
                  <a:pt x="4410" y="12833"/>
                  <a:pt x="4365" y="12743"/>
                </a:cubicBezTo>
                <a:cubicBezTo>
                  <a:pt x="4230" y="12382"/>
                  <a:pt x="3870" y="11478"/>
                  <a:pt x="3870" y="10348"/>
                </a:cubicBezTo>
                <a:cubicBezTo>
                  <a:pt x="3870" y="7818"/>
                  <a:pt x="5580" y="6100"/>
                  <a:pt x="5805" y="5920"/>
                </a:cubicBezTo>
                <a:cubicBezTo>
                  <a:pt x="7695" y="4067"/>
                  <a:pt x="10125" y="4067"/>
                  <a:pt x="10845" y="4067"/>
                </a:cubicBezTo>
                <a:cubicBezTo>
                  <a:pt x="11430" y="4067"/>
                  <a:pt x="12825" y="4112"/>
                  <a:pt x="14310" y="4926"/>
                </a:cubicBezTo>
                <a:cubicBezTo>
                  <a:pt x="14715" y="5152"/>
                  <a:pt x="16380" y="6100"/>
                  <a:pt x="17190" y="7998"/>
                </a:cubicBezTo>
                <a:cubicBezTo>
                  <a:pt x="18540" y="11071"/>
                  <a:pt x="16965" y="14912"/>
                  <a:pt x="14580" y="16403"/>
                </a:cubicBezTo>
                <a:cubicBezTo>
                  <a:pt x="14175" y="16674"/>
                  <a:pt x="13185" y="17262"/>
                  <a:pt x="11970" y="17081"/>
                </a:cubicBezTo>
                <a:cubicBezTo>
                  <a:pt x="10665" y="16900"/>
                  <a:pt x="9855" y="16042"/>
                  <a:pt x="9630" y="15726"/>
                </a:cubicBezTo>
                <a:cubicBezTo>
                  <a:pt x="9630" y="15726"/>
                  <a:pt x="9045" y="18121"/>
                  <a:pt x="8910" y="18572"/>
                </a:cubicBezTo>
                <a:cubicBezTo>
                  <a:pt x="8640" y="19521"/>
                  <a:pt x="8100" y="20515"/>
                  <a:pt x="7650" y="21148"/>
                </a:cubicBezTo>
                <a:cubicBezTo>
                  <a:pt x="7335" y="21058"/>
                  <a:pt x="7020" y="20922"/>
                  <a:pt x="6705" y="20787"/>
                </a:cubicBezTo>
                <a:cubicBezTo>
                  <a:pt x="7965" y="21284"/>
                  <a:pt x="9360" y="21600"/>
                  <a:pt x="10800" y="21600"/>
                </a:cubicBezTo>
                <a:cubicBezTo>
                  <a:pt x="16785" y="21600"/>
                  <a:pt x="21600" y="16765"/>
                  <a:pt x="21600" y="10755"/>
                </a:cubicBezTo>
                <a:cubicBezTo>
                  <a:pt x="21600" y="4835"/>
                  <a:pt x="16740" y="0"/>
                  <a:pt x="10800" y="0"/>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Form"/>
          <p:cNvSpPr/>
          <p:nvPr/>
        </p:nvSpPr>
        <p:spPr>
          <a:xfrm>
            <a:off x="17779792" y="10597938"/>
            <a:ext cx="406401" cy="406401"/>
          </a:xfrm>
          <a:custGeom>
            <a:avLst/>
            <a:gdLst/>
            <a:ahLst/>
            <a:cxnLst>
              <a:cxn ang="0">
                <a:pos x="wd2" y="hd2"/>
              </a:cxn>
              <a:cxn ang="5400000">
                <a:pos x="wd2" y="hd2"/>
              </a:cxn>
              <a:cxn ang="10800000">
                <a:pos x="wd2" y="hd2"/>
              </a:cxn>
              <a:cxn ang="16200000">
                <a:pos x="wd2" y="hd2"/>
              </a:cxn>
            </a:cxnLst>
            <a:rect l="0" t="0" r="r" b="b"/>
            <a:pathLst>
              <a:path w="21600" h="21600" extrusionOk="0">
                <a:moveTo>
                  <a:pt x="9014" y="0"/>
                </a:moveTo>
                <a:cubicBezTo>
                  <a:pt x="6420" y="0"/>
                  <a:pt x="5112" y="4"/>
                  <a:pt x="3727" y="443"/>
                </a:cubicBezTo>
                <a:cubicBezTo>
                  <a:pt x="2202" y="998"/>
                  <a:pt x="998" y="2195"/>
                  <a:pt x="443" y="3720"/>
                </a:cubicBezTo>
                <a:cubicBezTo>
                  <a:pt x="1" y="5113"/>
                  <a:pt x="0" y="6424"/>
                  <a:pt x="0" y="9007"/>
                </a:cubicBezTo>
                <a:lnTo>
                  <a:pt x="0" y="12551"/>
                </a:lnTo>
                <a:cubicBezTo>
                  <a:pt x="0" y="15174"/>
                  <a:pt x="1" y="16487"/>
                  <a:pt x="443" y="17880"/>
                </a:cubicBezTo>
                <a:cubicBezTo>
                  <a:pt x="998" y="19405"/>
                  <a:pt x="2202" y="20602"/>
                  <a:pt x="3727" y="21157"/>
                </a:cubicBezTo>
                <a:cubicBezTo>
                  <a:pt x="5120" y="21599"/>
                  <a:pt x="6431" y="21600"/>
                  <a:pt x="9014" y="21600"/>
                </a:cubicBezTo>
                <a:lnTo>
                  <a:pt x="12551" y="21600"/>
                </a:lnTo>
                <a:cubicBezTo>
                  <a:pt x="15174" y="21600"/>
                  <a:pt x="16487" y="21599"/>
                  <a:pt x="17880" y="21157"/>
                </a:cubicBezTo>
                <a:cubicBezTo>
                  <a:pt x="19405" y="20602"/>
                  <a:pt x="20602" y="19405"/>
                  <a:pt x="21157" y="17880"/>
                </a:cubicBezTo>
                <a:cubicBezTo>
                  <a:pt x="21599" y="16487"/>
                  <a:pt x="21600" y="15176"/>
                  <a:pt x="21600" y="12593"/>
                </a:cubicBezTo>
                <a:lnTo>
                  <a:pt x="21600" y="9049"/>
                </a:lnTo>
                <a:cubicBezTo>
                  <a:pt x="21600" y="6426"/>
                  <a:pt x="21599" y="5113"/>
                  <a:pt x="21157" y="3720"/>
                </a:cubicBezTo>
                <a:cubicBezTo>
                  <a:pt x="20602" y="2195"/>
                  <a:pt x="19405" y="998"/>
                  <a:pt x="17880" y="443"/>
                </a:cubicBezTo>
                <a:cubicBezTo>
                  <a:pt x="16487" y="1"/>
                  <a:pt x="15176" y="0"/>
                  <a:pt x="12593" y="0"/>
                </a:cubicBezTo>
                <a:lnTo>
                  <a:pt x="9049" y="0"/>
                </a:lnTo>
                <a:lnTo>
                  <a:pt x="9014" y="0"/>
                </a:lnTo>
                <a:close/>
                <a:moveTo>
                  <a:pt x="8262" y="1702"/>
                </a:moveTo>
                <a:lnTo>
                  <a:pt x="8290" y="1702"/>
                </a:lnTo>
                <a:lnTo>
                  <a:pt x="13345" y="1702"/>
                </a:lnTo>
                <a:cubicBezTo>
                  <a:pt x="15225" y="1702"/>
                  <a:pt x="16177" y="1704"/>
                  <a:pt x="17191" y="2025"/>
                </a:cubicBezTo>
                <a:cubicBezTo>
                  <a:pt x="18301" y="2429"/>
                  <a:pt x="19178" y="3299"/>
                  <a:pt x="19582" y="4409"/>
                </a:cubicBezTo>
                <a:cubicBezTo>
                  <a:pt x="19903" y="5423"/>
                  <a:pt x="19898" y="6381"/>
                  <a:pt x="19898" y="8290"/>
                </a:cubicBezTo>
                <a:lnTo>
                  <a:pt x="19898" y="13338"/>
                </a:lnTo>
                <a:cubicBezTo>
                  <a:pt x="19898" y="15218"/>
                  <a:pt x="19903" y="16177"/>
                  <a:pt x="19582" y="17191"/>
                </a:cubicBezTo>
                <a:cubicBezTo>
                  <a:pt x="19178" y="18301"/>
                  <a:pt x="18301" y="19171"/>
                  <a:pt x="17191" y="19575"/>
                </a:cubicBezTo>
                <a:cubicBezTo>
                  <a:pt x="16177" y="19896"/>
                  <a:pt x="15219" y="19898"/>
                  <a:pt x="13310" y="19898"/>
                </a:cubicBezTo>
                <a:lnTo>
                  <a:pt x="8262" y="19898"/>
                </a:lnTo>
                <a:cubicBezTo>
                  <a:pt x="6382" y="19898"/>
                  <a:pt x="5430" y="19896"/>
                  <a:pt x="4416" y="19575"/>
                </a:cubicBezTo>
                <a:cubicBezTo>
                  <a:pt x="3306" y="19171"/>
                  <a:pt x="2429" y="18301"/>
                  <a:pt x="2025" y="17191"/>
                </a:cubicBezTo>
                <a:cubicBezTo>
                  <a:pt x="1704" y="16177"/>
                  <a:pt x="1702" y="15219"/>
                  <a:pt x="1702" y="13310"/>
                </a:cubicBezTo>
                <a:lnTo>
                  <a:pt x="1702" y="8262"/>
                </a:lnTo>
                <a:cubicBezTo>
                  <a:pt x="1702" y="6382"/>
                  <a:pt x="1704" y="5423"/>
                  <a:pt x="2025" y="4409"/>
                </a:cubicBezTo>
                <a:cubicBezTo>
                  <a:pt x="2429" y="3299"/>
                  <a:pt x="3306" y="2429"/>
                  <a:pt x="4416" y="2025"/>
                </a:cubicBezTo>
                <a:cubicBezTo>
                  <a:pt x="5423" y="1706"/>
                  <a:pt x="6376" y="1702"/>
                  <a:pt x="8262" y="1702"/>
                </a:cubicBezTo>
                <a:close/>
                <a:moveTo>
                  <a:pt x="16355" y="4177"/>
                </a:moveTo>
                <a:cubicBezTo>
                  <a:pt x="16129" y="4177"/>
                  <a:pt x="15915" y="4258"/>
                  <a:pt x="15743" y="4430"/>
                </a:cubicBezTo>
                <a:cubicBezTo>
                  <a:pt x="15399" y="4774"/>
                  <a:pt x="15399" y="5344"/>
                  <a:pt x="15743" y="5688"/>
                </a:cubicBezTo>
                <a:cubicBezTo>
                  <a:pt x="16087" y="6032"/>
                  <a:pt x="16636" y="6032"/>
                  <a:pt x="16980" y="5688"/>
                </a:cubicBezTo>
                <a:cubicBezTo>
                  <a:pt x="17325" y="5344"/>
                  <a:pt x="17325" y="4774"/>
                  <a:pt x="16980" y="4430"/>
                </a:cubicBezTo>
                <a:cubicBezTo>
                  <a:pt x="16808" y="4258"/>
                  <a:pt x="16580" y="4177"/>
                  <a:pt x="16355" y="4177"/>
                </a:cubicBezTo>
                <a:close/>
                <a:moveTo>
                  <a:pt x="10800" y="5576"/>
                </a:moveTo>
                <a:cubicBezTo>
                  <a:pt x="9447" y="5576"/>
                  <a:pt x="8078" y="6083"/>
                  <a:pt x="7045" y="7116"/>
                </a:cubicBezTo>
                <a:cubicBezTo>
                  <a:pt x="4981" y="9180"/>
                  <a:pt x="4981" y="12539"/>
                  <a:pt x="7045" y="14604"/>
                </a:cubicBezTo>
                <a:cubicBezTo>
                  <a:pt x="9110" y="16668"/>
                  <a:pt x="12490" y="16669"/>
                  <a:pt x="14555" y="14604"/>
                </a:cubicBezTo>
                <a:cubicBezTo>
                  <a:pt x="16619" y="12539"/>
                  <a:pt x="16619" y="9180"/>
                  <a:pt x="14555" y="7116"/>
                </a:cubicBezTo>
                <a:cubicBezTo>
                  <a:pt x="13522" y="6083"/>
                  <a:pt x="12153" y="5576"/>
                  <a:pt x="10800" y="5576"/>
                </a:cubicBezTo>
                <a:close/>
                <a:moveTo>
                  <a:pt x="10800" y="7559"/>
                </a:moveTo>
                <a:cubicBezTo>
                  <a:pt x="11646" y="7559"/>
                  <a:pt x="12489" y="7891"/>
                  <a:pt x="13134" y="8536"/>
                </a:cubicBezTo>
                <a:cubicBezTo>
                  <a:pt x="14425" y="9826"/>
                  <a:pt x="14425" y="11914"/>
                  <a:pt x="13134" y="13205"/>
                </a:cubicBezTo>
                <a:cubicBezTo>
                  <a:pt x="11844" y="14495"/>
                  <a:pt x="9756" y="14495"/>
                  <a:pt x="8466" y="13205"/>
                </a:cubicBezTo>
                <a:cubicBezTo>
                  <a:pt x="7175" y="11914"/>
                  <a:pt x="7175" y="9826"/>
                  <a:pt x="8466" y="8536"/>
                </a:cubicBezTo>
                <a:cubicBezTo>
                  <a:pt x="9111" y="7891"/>
                  <a:pt x="9954" y="7559"/>
                  <a:pt x="10800" y="7559"/>
                </a:cubicBezTo>
                <a:close/>
              </a:path>
            </a:pathLst>
          </a:custGeom>
          <a:solidFill>
            <a:srgbClr val="151314"/>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7" name="图片占位符 6">
            <a:extLst>
              <a:ext uri="{FF2B5EF4-FFF2-40B4-BE49-F238E27FC236}">
                <a16:creationId xmlns:a16="http://schemas.microsoft.com/office/drawing/2014/main" id="{4E59B3FD-2C33-4F50-B4DE-7A07317D076F}"/>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11" name="图片占位符 10">
            <a:extLst>
              <a:ext uri="{FF2B5EF4-FFF2-40B4-BE49-F238E27FC236}">
                <a16:creationId xmlns:a16="http://schemas.microsoft.com/office/drawing/2014/main" id="{C62DFF4B-243B-4301-84CA-4D97B3D80A5A}"/>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Rechteck"/>
          <p:cNvSpPr/>
          <p:nvPr/>
        </p:nvSpPr>
        <p:spPr>
          <a:xfrm>
            <a:off x="0" y="0"/>
            <a:ext cx="10667365" cy="13716000"/>
          </a:xfrm>
          <a:prstGeom prst="rect">
            <a:avLst/>
          </a:prstGeom>
          <a:solidFill>
            <a:srgbClr val="D3CFC2"/>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18" name="Rectangle 27"/>
          <p:cNvSpPr txBox="1"/>
          <p:nvPr/>
        </p:nvSpPr>
        <p:spPr>
          <a:xfrm rot="16200000">
            <a:off x="476398" y="3738879"/>
            <a:ext cx="4953001" cy="1285241"/>
          </a:xfrm>
          <a:prstGeom prst="rect">
            <a:avLst/>
          </a:prstGeom>
          <a:ln w="12700">
            <a:miter lim="400000"/>
          </a:ln>
        </p:spPr>
        <p:txBody>
          <a:bodyPr lIns="45719" rIns="45719">
            <a:spAutoFit/>
          </a:bodyPr>
          <a:lstStyle/>
          <a:p>
            <a:r>
              <a:t>Lora Mara</a:t>
            </a:r>
          </a:p>
        </p:txBody>
      </p:sp>
      <p:sp>
        <p:nvSpPr>
          <p:cNvPr id="619" name="Rechteck"/>
          <p:cNvSpPr/>
          <p:nvPr/>
        </p:nvSpPr>
        <p:spPr>
          <a:xfrm>
            <a:off x="14052994" y="9295958"/>
            <a:ext cx="5080001" cy="25401"/>
          </a:xfrm>
          <a:prstGeom prst="roundRect">
            <a:avLst>
              <a:gd name="adj" fmla="val 0"/>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20" name="Rectangle 27"/>
          <p:cNvSpPr txBox="1"/>
          <p:nvPr/>
        </p:nvSpPr>
        <p:spPr>
          <a:xfrm>
            <a:off x="14014894" y="8585587"/>
            <a:ext cx="2213873"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Design</a:t>
            </a:r>
          </a:p>
        </p:txBody>
      </p:sp>
      <p:sp>
        <p:nvSpPr>
          <p:cNvPr id="621" name="Rechteck"/>
          <p:cNvSpPr/>
          <p:nvPr/>
        </p:nvSpPr>
        <p:spPr>
          <a:xfrm>
            <a:off x="14052994" y="10363255"/>
            <a:ext cx="5715001" cy="25401"/>
          </a:xfrm>
          <a:prstGeom prst="roundRect">
            <a:avLst>
              <a:gd name="adj" fmla="val 0"/>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22" name="Rectangle 27"/>
          <p:cNvSpPr txBox="1"/>
          <p:nvPr/>
        </p:nvSpPr>
        <p:spPr>
          <a:xfrm>
            <a:off x="14014894" y="9652884"/>
            <a:ext cx="2548630"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Fashion</a:t>
            </a:r>
          </a:p>
        </p:txBody>
      </p:sp>
      <p:sp>
        <p:nvSpPr>
          <p:cNvPr id="623" name="Rectangle 27"/>
          <p:cNvSpPr txBox="1"/>
          <p:nvPr/>
        </p:nvSpPr>
        <p:spPr>
          <a:xfrm>
            <a:off x="14052994" y="4622800"/>
            <a:ext cx="5460903" cy="815340"/>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Fashion &amp; Style</a:t>
            </a:r>
          </a:p>
        </p:txBody>
      </p:sp>
      <p:sp>
        <p:nvSpPr>
          <p:cNvPr id="624" name="Sedma diam dnie nonumy eirmod tempor invidunt utony thenoy labore etodre dolore demao frond irons in this geadon."/>
          <p:cNvSpPr txBox="1"/>
          <p:nvPr/>
        </p:nvSpPr>
        <p:spPr>
          <a:xfrm>
            <a:off x="14014894" y="5922009"/>
            <a:ext cx="7498785" cy="1871981"/>
          </a:xfrm>
          <a:prstGeom prst="rect">
            <a:avLst/>
          </a:prstGeom>
          <a:ln w="12700">
            <a:miter lim="400000"/>
          </a:ln>
        </p:spPr>
        <p:txBody>
          <a:bodyPr lIns="50800" tIns="50800" rIns="50800" bIns="50800">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Sedma diam dnie nonumy eirmod tempor invidunt utony thenoy labore etodre dolore demao frond irons in this geadon.</a:t>
            </a:r>
          </a:p>
        </p:txBody>
      </p:sp>
      <p:sp>
        <p:nvSpPr>
          <p:cNvPr id="625" name="Rechteck"/>
          <p:cNvSpPr/>
          <p:nvPr/>
        </p:nvSpPr>
        <p:spPr>
          <a:xfrm>
            <a:off x="14052994" y="11430553"/>
            <a:ext cx="4445001" cy="25401"/>
          </a:xfrm>
          <a:prstGeom prst="roundRect">
            <a:avLst>
              <a:gd name="adj" fmla="val 0"/>
            </a:avLst>
          </a:prstGeom>
          <a:solidFill>
            <a:srgbClr val="788273"/>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26" name="Rectangle 27"/>
          <p:cNvSpPr txBox="1"/>
          <p:nvPr/>
        </p:nvSpPr>
        <p:spPr>
          <a:xfrm>
            <a:off x="14014894" y="10720182"/>
            <a:ext cx="2548630"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Marketing</a:t>
            </a:r>
          </a:p>
        </p:txBody>
      </p:sp>
      <p:sp>
        <p:nvSpPr>
          <p:cNvPr id="627" name="Form"/>
          <p:cNvSpPr/>
          <p:nvPr/>
        </p:nvSpPr>
        <p:spPr>
          <a:xfrm>
            <a:off x="2648098" y="9911019"/>
            <a:ext cx="609601" cy="6092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0" y="0"/>
                  <a:pt x="5257" y="1052"/>
                  <a:pt x="3154" y="3156"/>
                </a:cubicBezTo>
                <a:cubicBezTo>
                  <a:pt x="1051" y="5260"/>
                  <a:pt x="0" y="8033"/>
                  <a:pt x="0" y="10806"/>
                </a:cubicBezTo>
                <a:cubicBezTo>
                  <a:pt x="0" y="13579"/>
                  <a:pt x="1051" y="16352"/>
                  <a:pt x="3154" y="18455"/>
                </a:cubicBezTo>
                <a:cubicBezTo>
                  <a:pt x="5275" y="20541"/>
                  <a:pt x="8021" y="21600"/>
                  <a:pt x="10800" y="21600"/>
                </a:cubicBezTo>
                <a:cubicBezTo>
                  <a:pt x="13579" y="21600"/>
                  <a:pt x="16361" y="20541"/>
                  <a:pt x="18446" y="18455"/>
                </a:cubicBezTo>
                <a:cubicBezTo>
                  <a:pt x="20549" y="16352"/>
                  <a:pt x="21600" y="13579"/>
                  <a:pt x="21600" y="10806"/>
                </a:cubicBezTo>
                <a:cubicBezTo>
                  <a:pt x="21600" y="8033"/>
                  <a:pt x="20549" y="5260"/>
                  <a:pt x="18446" y="3156"/>
                </a:cubicBezTo>
                <a:cubicBezTo>
                  <a:pt x="16343" y="1052"/>
                  <a:pt x="13570" y="0"/>
                  <a:pt x="10800" y="0"/>
                </a:cubicBezTo>
                <a:close/>
                <a:moveTo>
                  <a:pt x="10800" y="995"/>
                </a:moveTo>
                <a:cubicBezTo>
                  <a:pt x="13323" y="995"/>
                  <a:pt x="15849" y="1951"/>
                  <a:pt x="17714" y="3853"/>
                </a:cubicBezTo>
                <a:cubicBezTo>
                  <a:pt x="21518" y="7659"/>
                  <a:pt x="21518" y="13872"/>
                  <a:pt x="17714" y="17678"/>
                </a:cubicBezTo>
                <a:cubicBezTo>
                  <a:pt x="13911" y="21483"/>
                  <a:pt x="7689" y="21483"/>
                  <a:pt x="3886" y="17678"/>
                </a:cubicBezTo>
                <a:cubicBezTo>
                  <a:pt x="82" y="13873"/>
                  <a:pt x="82" y="7659"/>
                  <a:pt x="3886" y="3853"/>
                </a:cubicBezTo>
                <a:cubicBezTo>
                  <a:pt x="5787" y="1951"/>
                  <a:pt x="8277" y="995"/>
                  <a:pt x="10800" y="995"/>
                </a:cubicBezTo>
                <a:close/>
                <a:moveTo>
                  <a:pt x="10857" y="5557"/>
                </a:moveTo>
                <a:cubicBezTo>
                  <a:pt x="8407" y="5557"/>
                  <a:pt x="6839" y="7460"/>
                  <a:pt x="6766" y="9216"/>
                </a:cubicBezTo>
                <a:cubicBezTo>
                  <a:pt x="6693" y="10277"/>
                  <a:pt x="7095" y="11233"/>
                  <a:pt x="7863" y="11526"/>
                </a:cubicBezTo>
                <a:cubicBezTo>
                  <a:pt x="7899" y="11563"/>
                  <a:pt x="8002" y="11599"/>
                  <a:pt x="8149" y="11526"/>
                </a:cubicBezTo>
                <a:cubicBezTo>
                  <a:pt x="8222" y="11453"/>
                  <a:pt x="8295" y="11041"/>
                  <a:pt x="8331" y="10931"/>
                </a:cubicBezTo>
                <a:cubicBezTo>
                  <a:pt x="8368" y="10785"/>
                  <a:pt x="8338" y="10675"/>
                  <a:pt x="8229" y="10566"/>
                </a:cubicBezTo>
                <a:cubicBezTo>
                  <a:pt x="7973" y="10273"/>
                  <a:pt x="7863" y="9948"/>
                  <a:pt x="7863" y="9399"/>
                </a:cubicBezTo>
                <a:cubicBezTo>
                  <a:pt x="7863" y="7862"/>
                  <a:pt x="9179" y="6440"/>
                  <a:pt x="10971" y="6586"/>
                </a:cubicBezTo>
                <a:cubicBezTo>
                  <a:pt x="12581" y="6696"/>
                  <a:pt x="13314" y="7602"/>
                  <a:pt x="13314" y="8919"/>
                </a:cubicBezTo>
                <a:cubicBezTo>
                  <a:pt x="13278" y="10529"/>
                  <a:pt x="12619" y="12029"/>
                  <a:pt x="11486" y="12029"/>
                </a:cubicBezTo>
                <a:cubicBezTo>
                  <a:pt x="11010" y="12029"/>
                  <a:pt x="10718" y="11887"/>
                  <a:pt x="10571" y="11595"/>
                </a:cubicBezTo>
                <a:cubicBezTo>
                  <a:pt x="10462" y="11375"/>
                  <a:pt x="10421" y="11119"/>
                  <a:pt x="10457" y="10863"/>
                </a:cubicBezTo>
                <a:cubicBezTo>
                  <a:pt x="10567" y="10168"/>
                  <a:pt x="11045" y="9395"/>
                  <a:pt x="10971" y="8736"/>
                </a:cubicBezTo>
                <a:cubicBezTo>
                  <a:pt x="10935" y="8260"/>
                  <a:pt x="10754" y="7901"/>
                  <a:pt x="10206" y="7901"/>
                </a:cubicBezTo>
                <a:cubicBezTo>
                  <a:pt x="9547" y="7901"/>
                  <a:pt x="8955" y="8446"/>
                  <a:pt x="9029" y="9434"/>
                </a:cubicBezTo>
                <a:cubicBezTo>
                  <a:pt x="9029" y="9690"/>
                  <a:pt x="9102" y="10092"/>
                  <a:pt x="9211" y="10348"/>
                </a:cubicBezTo>
                <a:cubicBezTo>
                  <a:pt x="9248" y="10568"/>
                  <a:pt x="9182" y="10607"/>
                  <a:pt x="9109" y="10863"/>
                </a:cubicBezTo>
                <a:cubicBezTo>
                  <a:pt x="8926" y="11668"/>
                  <a:pt x="8519" y="13310"/>
                  <a:pt x="8446" y="13676"/>
                </a:cubicBezTo>
                <a:cubicBezTo>
                  <a:pt x="8226" y="14664"/>
                  <a:pt x="8409" y="15876"/>
                  <a:pt x="8446" y="15986"/>
                </a:cubicBezTo>
                <a:cubicBezTo>
                  <a:pt x="8446" y="16059"/>
                  <a:pt x="8558" y="16056"/>
                  <a:pt x="8594" y="16020"/>
                </a:cubicBezTo>
                <a:cubicBezTo>
                  <a:pt x="8667" y="15947"/>
                  <a:pt x="9435" y="14993"/>
                  <a:pt x="9691" y="14042"/>
                </a:cubicBezTo>
                <a:cubicBezTo>
                  <a:pt x="9765" y="13786"/>
                  <a:pt x="10126" y="12361"/>
                  <a:pt x="10126" y="12361"/>
                </a:cubicBezTo>
                <a:cubicBezTo>
                  <a:pt x="10455" y="12800"/>
                  <a:pt x="11045" y="13093"/>
                  <a:pt x="11703" y="13093"/>
                </a:cubicBezTo>
                <a:cubicBezTo>
                  <a:pt x="13714" y="13056"/>
                  <a:pt x="14846" y="11297"/>
                  <a:pt x="14846" y="8919"/>
                </a:cubicBezTo>
                <a:cubicBezTo>
                  <a:pt x="14846" y="7126"/>
                  <a:pt x="13307" y="5557"/>
                  <a:pt x="10857" y="5557"/>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Form"/>
          <p:cNvSpPr/>
          <p:nvPr/>
        </p:nvSpPr>
        <p:spPr>
          <a:xfrm>
            <a:off x="2648098" y="11039954"/>
            <a:ext cx="609601" cy="609665"/>
          </a:xfrm>
          <a:custGeom>
            <a:avLst/>
            <a:gdLst/>
            <a:ahLst/>
            <a:cxnLst>
              <a:cxn ang="0">
                <a:pos x="wd2" y="hd2"/>
              </a:cxn>
              <a:cxn ang="5400000">
                <a:pos x="wd2" y="hd2"/>
              </a:cxn>
              <a:cxn ang="10800000">
                <a:pos x="wd2" y="hd2"/>
              </a:cxn>
              <a:cxn ang="16200000">
                <a:pos x="wd2" y="hd2"/>
              </a:cxn>
            </a:cxnLst>
            <a:rect l="0" t="0" r="r" b="b"/>
            <a:pathLst>
              <a:path w="20594" h="21600" extrusionOk="0">
                <a:moveTo>
                  <a:pt x="10296" y="0"/>
                </a:moveTo>
                <a:cubicBezTo>
                  <a:pt x="7665" y="0"/>
                  <a:pt x="5031" y="1057"/>
                  <a:pt x="3019" y="3168"/>
                </a:cubicBezTo>
                <a:cubicBezTo>
                  <a:pt x="-1006" y="7353"/>
                  <a:pt x="-1006" y="14200"/>
                  <a:pt x="3019" y="18421"/>
                </a:cubicBezTo>
                <a:cubicBezTo>
                  <a:pt x="5048" y="20549"/>
                  <a:pt x="7658" y="21600"/>
                  <a:pt x="10307" y="21600"/>
                </a:cubicBezTo>
                <a:cubicBezTo>
                  <a:pt x="12955" y="21600"/>
                  <a:pt x="15568" y="20558"/>
                  <a:pt x="17563" y="18466"/>
                </a:cubicBezTo>
                <a:cubicBezTo>
                  <a:pt x="19523" y="16410"/>
                  <a:pt x="20594" y="13697"/>
                  <a:pt x="20594" y="10811"/>
                </a:cubicBezTo>
                <a:cubicBezTo>
                  <a:pt x="20594" y="7925"/>
                  <a:pt x="19523" y="5224"/>
                  <a:pt x="17563" y="3168"/>
                </a:cubicBezTo>
                <a:cubicBezTo>
                  <a:pt x="15550" y="1057"/>
                  <a:pt x="12927" y="0"/>
                  <a:pt x="10296" y="0"/>
                </a:cubicBezTo>
                <a:close/>
                <a:moveTo>
                  <a:pt x="10307" y="1037"/>
                </a:moveTo>
                <a:cubicBezTo>
                  <a:pt x="12715" y="1037"/>
                  <a:pt x="15086" y="2016"/>
                  <a:pt x="16875" y="3856"/>
                </a:cubicBezTo>
                <a:cubicBezTo>
                  <a:pt x="18629" y="5731"/>
                  <a:pt x="19594" y="8180"/>
                  <a:pt x="19594" y="10777"/>
                </a:cubicBezTo>
                <a:cubicBezTo>
                  <a:pt x="19594" y="13411"/>
                  <a:pt x="18629" y="15860"/>
                  <a:pt x="16875" y="17699"/>
                </a:cubicBezTo>
                <a:cubicBezTo>
                  <a:pt x="13263" y="21523"/>
                  <a:pt x="7353" y="21523"/>
                  <a:pt x="3707" y="17699"/>
                </a:cubicBezTo>
                <a:cubicBezTo>
                  <a:pt x="60" y="13911"/>
                  <a:pt x="60" y="7713"/>
                  <a:pt x="3707" y="3889"/>
                </a:cubicBezTo>
                <a:cubicBezTo>
                  <a:pt x="5530" y="1977"/>
                  <a:pt x="7933" y="1037"/>
                  <a:pt x="10307" y="1037"/>
                </a:cubicBezTo>
                <a:close/>
                <a:moveTo>
                  <a:pt x="10178" y="7215"/>
                </a:moveTo>
                <a:cubicBezTo>
                  <a:pt x="8802" y="7215"/>
                  <a:pt x="7465" y="7256"/>
                  <a:pt x="6673" y="7328"/>
                </a:cubicBezTo>
                <a:cubicBezTo>
                  <a:pt x="6157" y="7400"/>
                  <a:pt x="6020" y="7508"/>
                  <a:pt x="5813" y="7689"/>
                </a:cubicBezTo>
                <a:cubicBezTo>
                  <a:pt x="5607" y="7869"/>
                  <a:pt x="5123" y="8401"/>
                  <a:pt x="5158" y="10890"/>
                </a:cubicBezTo>
                <a:cubicBezTo>
                  <a:pt x="5192" y="13524"/>
                  <a:pt x="5607" y="13957"/>
                  <a:pt x="5813" y="14137"/>
                </a:cubicBezTo>
                <a:cubicBezTo>
                  <a:pt x="6020" y="14281"/>
                  <a:pt x="6295" y="14428"/>
                  <a:pt x="6673" y="14464"/>
                </a:cubicBezTo>
                <a:cubicBezTo>
                  <a:pt x="7877" y="14608"/>
                  <a:pt x="9387" y="14577"/>
                  <a:pt x="10178" y="14577"/>
                </a:cubicBezTo>
                <a:cubicBezTo>
                  <a:pt x="10969" y="14577"/>
                  <a:pt x="12489" y="14608"/>
                  <a:pt x="13693" y="14464"/>
                </a:cubicBezTo>
                <a:cubicBezTo>
                  <a:pt x="14071" y="14428"/>
                  <a:pt x="14346" y="14281"/>
                  <a:pt x="14553" y="14137"/>
                </a:cubicBezTo>
                <a:cubicBezTo>
                  <a:pt x="14759" y="13993"/>
                  <a:pt x="15174" y="13524"/>
                  <a:pt x="15209" y="10890"/>
                </a:cubicBezTo>
                <a:cubicBezTo>
                  <a:pt x="15243" y="8401"/>
                  <a:pt x="14759" y="7869"/>
                  <a:pt x="14553" y="7689"/>
                </a:cubicBezTo>
                <a:cubicBezTo>
                  <a:pt x="14346" y="7508"/>
                  <a:pt x="14209" y="7400"/>
                  <a:pt x="13693" y="7328"/>
                </a:cubicBezTo>
                <a:cubicBezTo>
                  <a:pt x="12936" y="7256"/>
                  <a:pt x="11554" y="7215"/>
                  <a:pt x="10178" y="7215"/>
                </a:cubicBezTo>
                <a:close/>
                <a:moveTo>
                  <a:pt x="9221" y="9380"/>
                </a:moveTo>
                <a:cubicBezTo>
                  <a:pt x="9221" y="9380"/>
                  <a:pt x="11868" y="10969"/>
                  <a:pt x="11833" y="10969"/>
                </a:cubicBezTo>
                <a:cubicBezTo>
                  <a:pt x="11799" y="10933"/>
                  <a:pt x="9221" y="12514"/>
                  <a:pt x="9221" y="12514"/>
                </a:cubicBezTo>
                <a:lnTo>
                  <a:pt x="9221" y="9380"/>
                </a:ln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9" name="Form"/>
          <p:cNvSpPr/>
          <p:nvPr/>
        </p:nvSpPr>
        <p:spPr>
          <a:xfrm>
            <a:off x="2648098" y="8781729"/>
            <a:ext cx="609601" cy="60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66" y="1060"/>
                  <a:pt x="3158" y="3169"/>
                </a:cubicBezTo>
                <a:cubicBezTo>
                  <a:pt x="1049" y="5278"/>
                  <a:pt x="0" y="8036"/>
                  <a:pt x="0" y="10800"/>
                </a:cubicBezTo>
                <a:cubicBezTo>
                  <a:pt x="0" y="13564"/>
                  <a:pt x="1049" y="16334"/>
                  <a:pt x="3158" y="18442"/>
                </a:cubicBezTo>
                <a:cubicBezTo>
                  <a:pt x="5266" y="20551"/>
                  <a:pt x="8036" y="21600"/>
                  <a:pt x="10800" y="21600"/>
                </a:cubicBezTo>
                <a:cubicBezTo>
                  <a:pt x="13564" y="21600"/>
                  <a:pt x="16334" y="20551"/>
                  <a:pt x="18442" y="18442"/>
                </a:cubicBezTo>
                <a:cubicBezTo>
                  <a:pt x="20551" y="16334"/>
                  <a:pt x="21600" y="13564"/>
                  <a:pt x="21600" y="10800"/>
                </a:cubicBezTo>
                <a:cubicBezTo>
                  <a:pt x="21600" y="8036"/>
                  <a:pt x="20551" y="5278"/>
                  <a:pt x="18442" y="3169"/>
                </a:cubicBezTo>
                <a:cubicBezTo>
                  <a:pt x="16334" y="1060"/>
                  <a:pt x="13564" y="0"/>
                  <a:pt x="10800" y="0"/>
                </a:cubicBezTo>
                <a:close/>
                <a:moveTo>
                  <a:pt x="10800" y="1075"/>
                </a:moveTo>
                <a:cubicBezTo>
                  <a:pt x="13288" y="1075"/>
                  <a:pt x="15777" y="2026"/>
                  <a:pt x="17676" y="3924"/>
                </a:cubicBezTo>
                <a:cubicBezTo>
                  <a:pt x="21473" y="7721"/>
                  <a:pt x="21473" y="13879"/>
                  <a:pt x="17676" y="17676"/>
                </a:cubicBezTo>
                <a:cubicBezTo>
                  <a:pt x="13879" y="21473"/>
                  <a:pt x="7721" y="21473"/>
                  <a:pt x="3924" y="17676"/>
                </a:cubicBezTo>
                <a:cubicBezTo>
                  <a:pt x="127" y="13879"/>
                  <a:pt x="127" y="7721"/>
                  <a:pt x="3924" y="3924"/>
                </a:cubicBezTo>
                <a:cubicBezTo>
                  <a:pt x="5823" y="2026"/>
                  <a:pt x="8312" y="1075"/>
                  <a:pt x="10800" y="1075"/>
                </a:cubicBezTo>
                <a:close/>
                <a:moveTo>
                  <a:pt x="9919" y="5503"/>
                </a:moveTo>
                <a:cubicBezTo>
                  <a:pt x="8644" y="5503"/>
                  <a:pt x="8003" y="5505"/>
                  <a:pt x="7322" y="5720"/>
                </a:cubicBezTo>
                <a:cubicBezTo>
                  <a:pt x="6573" y="5993"/>
                  <a:pt x="5982" y="6573"/>
                  <a:pt x="5709" y="7322"/>
                </a:cubicBezTo>
                <a:cubicBezTo>
                  <a:pt x="5492" y="8007"/>
                  <a:pt x="5492" y="8649"/>
                  <a:pt x="5492" y="9919"/>
                </a:cubicBezTo>
                <a:lnTo>
                  <a:pt x="5492" y="11669"/>
                </a:lnTo>
                <a:cubicBezTo>
                  <a:pt x="5492" y="12959"/>
                  <a:pt x="5492" y="13605"/>
                  <a:pt x="5709" y="14289"/>
                </a:cubicBezTo>
                <a:cubicBezTo>
                  <a:pt x="5982" y="15039"/>
                  <a:pt x="6573" y="15618"/>
                  <a:pt x="7322" y="15891"/>
                </a:cubicBezTo>
                <a:cubicBezTo>
                  <a:pt x="8007" y="16108"/>
                  <a:pt x="8649" y="16120"/>
                  <a:pt x="9919" y="16120"/>
                </a:cubicBezTo>
                <a:lnTo>
                  <a:pt x="11658" y="16120"/>
                </a:lnTo>
                <a:cubicBezTo>
                  <a:pt x="12947" y="16120"/>
                  <a:pt x="13593" y="16108"/>
                  <a:pt x="14278" y="15891"/>
                </a:cubicBezTo>
                <a:cubicBezTo>
                  <a:pt x="15027" y="15618"/>
                  <a:pt x="15618" y="15039"/>
                  <a:pt x="15891" y="14289"/>
                </a:cubicBezTo>
                <a:cubicBezTo>
                  <a:pt x="16108" y="13605"/>
                  <a:pt x="16108" y="12962"/>
                  <a:pt x="16108" y="11692"/>
                </a:cubicBezTo>
                <a:lnTo>
                  <a:pt x="16108" y="9942"/>
                </a:lnTo>
                <a:cubicBezTo>
                  <a:pt x="16108" y="8653"/>
                  <a:pt x="16108" y="8007"/>
                  <a:pt x="15891" y="7322"/>
                </a:cubicBezTo>
                <a:cubicBezTo>
                  <a:pt x="15618" y="6573"/>
                  <a:pt x="15027" y="5993"/>
                  <a:pt x="14278" y="5720"/>
                </a:cubicBezTo>
                <a:cubicBezTo>
                  <a:pt x="13593" y="5503"/>
                  <a:pt x="12951" y="5503"/>
                  <a:pt x="11681" y="5503"/>
                </a:cubicBezTo>
                <a:lnTo>
                  <a:pt x="9942" y="5503"/>
                </a:lnTo>
                <a:lnTo>
                  <a:pt x="9919" y="5503"/>
                </a:lnTo>
                <a:close/>
                <a:moveTo>
                  <a:pt x="9553" y="6338"/>
                </a:moveTo>
                <a:lnTo>
                  <a:pt x="9564" y="6338"/>
                </a:lnTo>
                <a:lnTo>
                  <a:pt x="12047" y="6338"/>
                </a:lnTo>
                <a:cubicBezTo>
                  <a:pt x="12971" y="6338"/>
                  <a:pt x="13448" y="6340"/>
                  <a:pt x="13946" y="6498"/>
                </a:cubicBezTo>
                <a:cubicBezTo>
                  <a:pt x="14492" y="6697"/>
                  <a:pt x="14915" y="7120"/>
                  <a:pt x="15113" y="7665"/>
                </a:cubicBezTo>
                <a:cubicBezTo>
                  <a:pt x="15271" y="8164"/>
                  <a:pt x="15273" y="8637"/>
                  <a:pt x="15273" y="9576"/>
                </a:cubicBezTo>
                <a:lnTo>
                  <a:pt x="15273" y="12058"/>
                </a:lnTo>
                <a:cubicBezTo>
                  <a:pt x="15273" y="12983"/>
                  <a:pt x="15271" y="13448"/>
                  <a:pt x="15113" y="13946"/>
                </a:cubicBezTo>
                <a:cubicBezTo>
                  <a:pt x="14915" y="14492"/>
                  <a:pt x="14492" y="14926"/>
                  <a:pt x="13946" y="15125"/>
                </a:cubicBezTo>
                <a:cubicBezTo>
                  <a:pt x="13448" y="15283"/>
                  <a:pt x="12974" y="15273"/>
                  <a:pt x="12036" y="15273"/>
                </a:cubicBezTo>
                <a:lnTo>
                  <a:pt x="9553" y="15273"/>
                </a:lnTo>
                <a:cubicBezTo>
                  <a:pt x="8629" y="15273"/>
                  <a:pt x="8164" y="15283"/>
                  <a:pt x="7665" y="15125"/>
                </a:cubicBezTo>
                <a:cubicBezTo>
                  <a:pt x="7120" y="14926"/>
                  <a:pt x="6685" y="14492"/>
                  <a:pt x="6487" y="13946"/>
                </a:cubicBezTo>
                <a:cubicBezTo>
                  <a:pt x="6329" y="13448"/>
                  <a:pt x="6327" y="12974"/>
                  <a:pt x="6327" y="12036"/>
                </a:cubicBezTo>
                <a:lnTo>
                  <a:pt x="6327" y="9553"/>
                </a:lnTo>
                <a:cubicBezTo>
                  <a:pt x="6327" y="8629"/>
                  <a:pt x="6329" y="8164"/>
                  <a:pt x="6487" y="7665"/>
                </a:cubicBezTo>
                <a:cubicBezTo>
                  <a:pt x="6685" y="7120"/>
                  <a:pt x="7120" y="6697"/>
                  <a:pt x="7665" y="6498"/>
                </a:cubicBezTo>
                <a:cubicBezTo>
                  <a:pt x="8161" y="6341"/>
                  <a:pt x="8626" y="6338"/>
                  <a:pt x="9553" y="6338"/>
                </a:cubicBezTo>
                <a:close/>
                <a:moveTo>
                  <a:pt x="13534" y="7551"/>
                </a:moveTo>
                <a:cubicBezTo>
                  <a:pt x="13423" y="7551"/>
                  <a:pt x="13310" y="7592"/>
                  <a:pt x="13225" y="7677"/>
                </a:cubicBezTo>
                <a:cubicBezTo>
                  <a:pt x="13056" y="7846"/>
                  <a:pt x="13056" y="8125"/>
                  <a:pt x="13225" y="8294"/>
                </a:cubicBezTo>
                <a:cubicBezTo>
                  <a:pt x="13395" y="8464"/>
                  <a:pt x="13674" y="8464"/>
                  <a:pt x="13843" y="8294"/>
                </a:cubicBezTo>
                <a:cubicBezTo>
                  <a:pt x="14012" y="8125"/>
                  <a:pt x="14012" y="7846"/>
                  <a:pt x="13843" y="7677"/>
                </a:cubicBezTo>
                <a:cubicBezTo>
                  <a:pt x="13759" y="7592"/>
                  <a:pt x="13645" y="7551"/>
                  <a:pt x="13534" y="7551"/>
                </a:cubicBezTo>
                <a:close/>
                <a:moveTo>
                  <a:pt x="10800" y="8237"/>
                </a:moveTo>
                <a:cubicBezTo>
                  <a:pt x="10135" y="8237"/>
                  <a:pt x="9465" y="8485"/>
                  <a:pt x="8958" y="8992"/>
                </a:cubicBezTo>
                <a:cubicBezTo>
                  <a:pt x="7943" y="10007"/>
                  <a:pt x="7943" y="11661"/>
                  <a:pt x="8958" y="12676"/>
                </a:cubicBezTo>
                <a:cubicBezTo>
                  <a:pt x="9973" y="13691"/>
                  <a:pt x="11627" y="13691"/>
                  <a:pt x="12642" y="12676"/>
                </a:cubicBezTo>
                <a:cubicBezTo>
                  <a:pt x="13657" y="11661"/>
                  <a:pt x="13657" y="10007"/>
                  <a:pt x="12642" y="8992"/>
                </a:cubicBezTo>
                <a:cubicBezTo>
                  <a:pt x="12135" y="8485"/>
                  <a:pt x="11465" y="8237"/>
                  <a:pt x="10800" y="8237"/>
                </a:cubicBezTo>
                <a:close/>
                <a:moveTo>
                  <a:pt x="10800" y="9210"/>
                </a:moveTo>
                <a:cubicBezTo>
                  <a:pt x="11216" y="9210"/>
                  <a:pt x="11627" y="9373"/>
                  <a:pt x="11944" y="9690"/>
                </a:cubicBezTo>
                <a:cubicBezTo>
                  <a:pt x="12578" y="10324"/>
                  <a:pt x="12578" y="11356"/>
                  <a:pt x="11944" y="11990"/>
                </a:cubicBezTo>
                <a:cubicBezTo>
                  <a:pt x="11310" y="12624"/>
                  <a:pt x="10290" y="12624"/>
                  <a:pt x="9656" y="11990"/>
                </a:cubicBezTo>
                <a:cubicBezTo>
                  <a:pt x="9022" y="11356"/>
                  <a:pt x="9022" y="10324"/>
                  <a:pt x="9656" y="9690"/>
                </a:cubicBezTo>
                <a:cubicBezTo>
                  <a:pt x="9973" y="9373"/>
                  <a:pt x="10384" y="9210"/>
                  <a:pt x="10800" y="9210"/>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Rechteck"/>
          <p:cNvSpPr/>
          <p:nvPr/>
        </p:nvSpPr>
        <p:spPr>
          <a:xfrm>
            <a:off x="1905000" y="9094354"/>
            <a:ext cx="7924800" cy="2717802"/>
          </a:xfrm>
          <a:prstGeom prst="rect">
            <a:avLst/>
          </a:prstGeom>
          <a:solidFill>
            <a:srgbClr val="EFEBE2"/>
          </a:solidFill>
          <a:ln w="12700">
            <a:miter lim="400000"/>
          </a:ln>
        </p:spPr>
        <p:txBody>
          <a:bodyPr lIns="50800" tIns="50800" rIns="50800" bIns="50800" anchor="ctr"/>
          <a:lstStyle/>
          <a:p>
            <a:pPr algn="ctr">
              <a:defRPr sz="3200" spc="0">
                <a:solidFill>
                  <a:srgbClr val="000000"/>
                </a:solidFill>
                <a:latin typeface="Helvetica Light"/>
                <a:ea typeface="Helvetica Light"/>
                <a:cs typeface="Helvetica Light"/>
                <a:sym typeface="Helvetica Light"/>
              </a:defRPr>
            </a:pPr>
            <a:endParaRPr/>
          </a:p>
        </p:txBody>
      </p:sp>
      <p:sp>
        <p:nvSpPr>
          <p:cNvPr id="645" name="Rectangle 27"/>
          <p:cNvSpPr txBox="1"/>
          <p:nvPr/>
        </p:nvSpPr>
        <p:spPr>
          <a:xfrm>
            <a:off x="12904922" y="2711481"/>
            <a:ext cx="6855287" cy="1285241"/>
          </a:xfrm>
          <a:prstGeom prst="rect">
            <a:avLst/>
          </a:prstGeom>
          <a:ln w="12700">
            <a:miter lim="400000"/>
          </a:ln>
        </p:spPr>
        <p:txBody>
          <a:bodyPr lIns="45719" rIns="45719">
            <a:spAutoFit/>
          </a:bodyPr>
          <a:lstStyle/>
          <a:p>
            <a:r>
              <a:t>Lora Mara</a:t>
            </a:r>
          </a:p>
        </p:txBody>
      </p:sp>
      <p:sp>
        <p:nvSpPr>
          <p:cNvPr id="646" name="Rechteck"/>
          <p:cNvSpPr/>
          <p:nvPr/>
        </p:nvSpPr>
        <p:spPr>
          <a:xfrm>
            <a:off x="12930200" y="9068954"/>
            <a:ext cx="5080001" cy="25401"/>
          </a:xfrm>
          <a:prstGeom prst="roundRect">
            <a:avLst>
              <a:gd name="adj" fmla="val 0"/>
            </a:avLst>
          </a:prstGeom>
          <a:solidFill>
            <a:srgbClr val="EDD9CC"/>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47" name="Rectangle 27"/>
          <p:cNvSpPr txBox="1"/>
          <p:nvPr/>
        </p:nvSpPr>
        <p:spPr>
          <a:xfrm>
            <a:off x="12892100" y="8358583"/>
            <a:ext cx="2213872"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Design</a:t>
            </a:r>
          </a:p>
        </p:txBody>
      </p:sp>
      <p:sp>
        <p:nvSpPr>
          <p:cNvPr id="648" name="Rechteck"/>
          <p:cNvSpPr/>
          <p:nvPr/>
        </p:nvSpPr>
        <p:spPr>
          <a:xfrm>
            <a:off x="12930200" y="10136251"/>
            <a:ext cx="5715001" cy="25401"/>
          </a:xfrm>
          <a:prstGeom prst="roundRect">
            <a:avLst>
              <a:gd name="adj" fmla="val 0"/>
            </a:avLst>
          </a:prstGeom>
          <a:solidFill>
            <a:srgbClr val="EDD9CC"/>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49" name="Rectangle 27"/>
          <p:cNvSpPr txBox="1"/>
          <p:nvPr/>
        </p:nvSpPr>
        <p:spPr>
          <a:xfrm>
            <a:off x="12892100" y="9425880"/>
            <a:ext cx="2548630"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Fashion</a:t>
            </a:r>
          </a:p>
        </p:txBody>
      </p:sp>
      <p:sp>
        <p:nvSpPr>
          <p:cNvPr id="650" name="Rectangle 27"/>
          <p:cNvSpPr txBox="1"/>
          <p:nvPr/>
        </p:nvSpPr>
        <p:spPr>
          <a:xfrm>
            <a:off x="12930200" y="4395796"/>
            <a:ext cx="5460902" cy="815341"/>
          </a:xfrm>
          <a:prstGeom prst="rect">
            <a:avLst/>
          </a:prstGeom>
          <a:ln w="12700">
            <a:miter lim="400000"/>
          </a:ln>
        </p:spPr>
        <p:txBody>
          <a:bodyPr lIns="45719" rIns="45719">
            <a:spAutoFit/>
          </a:bodyPr>
          <a:lstStyle>
            <a:lvl1pPr>
              <a:lnSpc>
                <a:spcPct val="110000"/>
              </a:lnSpc>
              <a:defRPr sz="4200" spc="84">
                <a:solidFill>
                  <a:srgbClr val="111111"/>
                </a:solidFill>
                <a:latin typeface="Open Sans Light" panose="020B0306030504020204"/>
                <a:ea typeface="Open Sans Light" panose="020B0306030504020204"/>
                <a:cs typeface="Open Sans Light" panose="020B0306030504020204"/>
                <a:sym typeface="Open Sans Light" panose="020B0306030504020204"/>
              </a:defRPr>
            </a:lvl1pPr>
          </a:lstStyle>
          <a:p>
            <a:r>
              <a:t>Fashion &amp; Design</a:t>
            </a:r>
          </a:p>
        </p:txBody>
      </p:sp>
      <p:sp>
        <p:nvSpPr>
          <p:cNvPr id="651" name="Sedma diam dnie nonumy eirmod tempor invidunt utony thenoy labore etodre dolore desando frond iron lares in this greadon."/>
          <p:cNvSpPr txBox="1"/>
          <p:nvPr/>
        </p:nvSpPr>
        <p:spPr>
          <a:xfrm>
            <a:off x="12904922" y="5762611"/>
            <a:ext cx="8634400" cy="1871981"/>
          </a:xfrm>
          <a:prstGeom prst="rect">
            <a:avLst/>
          </a:prstGeom>
          <a:ln w="12700">
            <a:miter lim="400000"/>
          </a:ln>
        </p:spPr>
        <p:txBody>
          <a:bodyPr lIns="50800" tIns="50800" rIns="50800" bIns="50800">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Sedma diam dnie nonumy eirmod tempor invidunt utony thenoy labore etodre dolore desando frond iron lares in this greadon.</a:t>
            </a:r>
          </a:p>
        </p:txBody>
      </p:sp>
      <p:sp>
        <p:nvSpPr>
          <p:cNvPr id="652" name="Rechteck"/>
          <p:cNvSpPr/>
          <p:nvPr/>
        </p:nvSpPr>
        <p:spPr>
          <a:xfrm>
            <a:off x="12930200" y="11203549"/>
            <a:ext cx="4445001" cy="25401"/>
          </a:xfrm>
          <a:prstGeom prst="roundRect">
            <a:avLst>
              <a:gd name="adj" fmla="val 0"/>
            </a:avLst>
          </a:prstGeom>
          <a:solidFill>
            <a:srgbClr val="EDD9CC"/>
          </a:solidFill>
          <a:ln w="12700">
            <a:miter lim="400000"/>
          </a:ln>
        </p:spPr>
        <p:txBody>
          <a:bodyPr lIns="50800" tIns="50800" rIns="50800" bIns="50800" anchor="ctr"/>
          <a:lstStyle/>
          <a:p>
            <a:pPr algn="ctr">
              <a:defRPr sz="3200" spc="0">
                <a:solidFill>
                  <a:srgbClr val="FFFFFF"/>
                </a:solidFill>
                <a:latin typeface="Helvetica Light"/>
                <a:ea typeface="Helvetica Light"/>
                <a:cs typeface="Helvetica Light"/>
                <a:sym typeface="Helvetica Light"/>
              </a:defRPr>
            </a:pPr>
            <a:endParaRPr/>
          </a:p>
        </p:txBody>
      </p:sp>
      <p:sp>
        <p:nvSpPr>
          <p:cNvPr id="653" name="Rectangle 27"/>
          <p:cNvSpPr txBox="1"/>
          <p:nvPr/>
        </p:nvSpPr>
        <p:spPr>
          <a:xfrm>
            <a:off x="12892100" y="10493178"/>
            <a:ext cx="2548630" cy="612141"/>
          </a:xfrm>
          <a:prstGeom prst="rect">
            <a:avLst/>
          </a:prstGeom>
          <a:ln w="12700">
            <a:miter lim="400000"/>
          </a:ln>
        </p:spPr>
        <p:txBody>
          <a:bodyPr lIns="45719" rIns="45719">
            <a:spAutoFit/>
          </a:bodyPr>
          <a:lstStyle>
            <a:lvl1pPr>
              <a:lnSpc>
                <a:spcPct val="120000"/>
              </a:lnSpc>
              <a:defRPr sz="3000" spc="0">
                <a:latin typeface="Open Sans Light" panose="020B0306030504020204"/>
                <a:ea typeface="Open Sans Light" panose="020B0306030504020204"/>
                <a:cs typeface="Open Sans Light" panose="020B0306030504020204"/>
                <a:sym typeface="Open Sans Light" panose="020B0306030504020204"/>
              </a:defRPr>
            </a:lvl1pPr>
          </a:lstStyle>
          <a:p>
            <a:r>
              <a:t>Marketing</a:t>
            </a:r>
          </a:p>
        </p:txBody>
      </p:sp>
      <p:sp>
        <p:nvSpPr>
          <p:cNvPr id="654" name="Form"/>
          <p:cNvSpPr/>
          <p:nvPr/>
        </p:nvSpPr>
        <p:spPr>
          <a:xfrm>
            <a:off x="5562600" y="10175124"/>
            <a:ext cx="609601" cy="6092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0" y="0"/>
                  <a:pt x="5257" y="1052"/>
                  <a:pt x="3154" y="3156"/>
                </a:cubicBezTo>
                <a:cubicBezTo>
                  <a:pt x="1051" y="5260"/>
                  <a:pt x="0" y="8033"/>
                  <a:pt x="0" y="10806"/>
                </a:cubicBezTo>
                <a:cubicBezTo>
                  <a:pt x="0" y="13579"/>
                  <a:pt x="1051" y="16352"/>
                  <a:pt x="3154" y="18455"/>
                </a:cubicBezTo>
                <a:cubicBezTo>
                  <a:pt x="5275" y="20541"/>
                  <a:pt x="8021" y="21600"/>
                  <a:pt x="10800" y="21600"/>
                </a:cubicBezTo>
                <a:cubicBezTo>
                  <a:pt x="13579" y="21600"/>
                  <a:pt x="16361" y="20541"/>
                  <a:pt x="18446" y="18455"/>
                </a:cubicBezTo>
                <a:cubicBezTo>
                  <a:pt x="20549" y="16352"/>
                  <a:pt x="21600" y="13579"/>
                  <a:pt x="21600" y="10806"/>
                </a:cubicBezTo>
                <a:cubicBezTo>
                  <a:pt x="21600" y="8033"/>
                  <a:pt x="20549" y="5260"/>
                  <a:pt x="18446" y="3156"/>
                </a:cubicBezTo>
                <a:cubicBezTo>
                  <a:pt x="16343" y="1052"/>
                  <a:pt x="13570" y="0"/>
                  <a:pt x="10800" y="0"/>
                </a:cubicBezTo>
                <a:close/>
                <a:moveTo>
                  <a:pt x="10800" y="995"/>
                </a:moveTo>
                <a:cubicBezTo>
                  <a:pt x="13323" y="995"/>
                  <a:pt x="15849" y="1951"/>
                  <a:pt x="17714" y="3853"/>
                </a:cubicBezTo>
                <a:cubicBezTo>
                  <a:pt x="21518" y="7659"/>
                  <a:pt x="21518" y="13872"/>
                  <a:pt x="17714" y="17678"/>
                </a:cubicBezTo>
                <a:cubicBezTo>
                  <a:pt x="13911" y="21483"/>
                  <a:pt x="7689" y="21483"/>
                  <a:pt x="3886" y="17678"/>
                </a:cubicBezTo>
                <a:cubicBezTo>
                  <a:pt x="82" y="13873"/>
                  <a:pt x="82" y="7659"/>
                  <a:pt x="3886" y="3853"/>
                </a:cubicBezTo>
                <a:cubicBezTo>
                  <a:pt x="5787" y="1951"/>
                  <a:pt x="8277" y="995"/>
                  <a:pt x="10800" y="995"/>
                </a:cubicBezTo>
                <a:close/>
                <a:moveTo>
                  <a:pt x="10857" y="5557"/>
                </a:moveTo>
                <a:cubicBezTo>
                  <a:pt x="8407" y="5557"/>
                  <a:pt x="6839" y="7460"/>
                  <a:pt x="6766" y="9216"/>
                </a:cubicBezTo>
                <a:cubicBezTo>
                  <a:pt x="6693" y="10277"/>
                  <a:pt x="7095" y="11233"/>
                  <a:pt x="7863" y="11526"/>
                </a:cubicBezTo>
                <a:cubicBezTo>
                  <a:pt x="7899" y="11563"/>
                  <a:pt x="8002" y="11599"/>
                  <a:pt x="8149" y="11526"/>
                </a:cubicBezTo>
                <a:cubicBezTo>
                  <a:pt x="8222" y="11453"/>
                  <a:pt x="8295" y="11041"/>
                  <a:pt x="8331" y="10931"/>
                </a:cubicBezTo>
                <a:cubicBezTo>
                  <a:pt x="8368" y="10785"/>
                  <a:pt x="8338" y="10675"/>
                  <a:pt x="8229" y="10566"/>
                </a:cubicBezTo>
                <a:cubicBezTo>
                  <a:pt x="7973" y="10273"/>
                  <a:pt x="7863" y="9948"/>
                  <a:pt x="7863" y="9399"/>
                </a:cubicBezTo>
                <a:cubicBezTo>
                  <a:pt x="7863" y="7862"/>
                  <a:pt x="9179" y="6440"/>
                  <a:pt x="10971" y="6586"/>
                </a:cubicBezTo>
                <a:cubicBezTo>
                  <a:pt x="12581" y="6696"/>
                  <a:pt x="13314" y="7602"/>
                  <a:pt x="13314" y="8919"/>
                </a:cubicBezTo>
                <a:cubicBezTo>
                  <a:pt x="13278" y="10529"/>
                  <a:pt x="12619" y="12029"/>
                  <a:pt x="11486" y="12029"/>
                </a:cubicBezTo>
                <a:cubicBezTo>
                  <a:pt x="11010" y="12029"/>
                  <a:pt x="10718" y="11887"/>
                  <a:pt x="10571" y="11595"/>
                </a:cubicBezTo>
                <a:cubicBezTo>
                  <a:pt x="10462" y="11375"/>
                  <a:pt x="10421" y="11119"/>
                  <a:pt x="10457" y="10863"/>
                </a:cubicBezTo>
                <a:cubicBezTo>
                  <a:pt x="10567" y="10168"/>
                  <a:pt x="11045" y="9395"/>
                  <a:pt x="10971" y="8736"/>
                </a:cubicBezTo>
                <a:cubicBezTo>
                  <a:pt x="10935" y="8260"/>
                  <a:pt x="10754" y="7901"/>
                  <a:pt x="10206" y="7901"/>
                </a:cubicBezTo>
                <a:cubicBezTo>
                  <a:pt x="9547" y="7901"/>
                  <a:pt x="8955" y="8446"/>
                  <a:pt x="9029" y="9434"/>
                </a:cubicBezTo>
                <a:cubicBezTo>
                  <a:pt x="9029" y="9690"/>
                  <a:pt x="9102" y="10092"/>
                  <a:pt x="9211" y="10348"/>
                </a:cubicBezTo>
                <a:cubicBezTo>
                  <a:pt x="9248" y="10568"/>
                  <a:pt x="9182" y="10607"/>
                  <a:pt x="9109" y="10863"/>
                </a:cubicBezTo>
                <a:cubicBezTo>
                  <a:pt x="8926" y="11668"/>
                  <a:pt x="8519" y="13310"/>
                  <a:pt x="8446" y="13676"/>
                </a:cubicBezTo>
                <a:cubicBezTo>
                  <a:pt x="8226" y="14664"/>
                  <a:pt x="8409" y="15876"/>
                  <a:pt x="8446" y="15986"/>
                </a:cubicBezTo>
                <a:cubicBezTo>
                  <a:pt x="8446" y="16059"/>
                  <a:pt x="8558" y="16056"/>
                  <a:pt x="8594" y="16020"/>
                </a:cubicBezTo>
                <a:cubicBezTo>
                  <a:pt x="8667" y="15947"/>
                  <a:pt x="9435" y="14993"/>
                  <a:pt x="9691" y="14042"/>
                </a:cubicBezTo>
                <a:cubicBezTo>
                  <a:pt x="9765" y="13786"/>
                  <a:pt x="10126" y="12361"/>
                  <a:pt x="10126" y="12361"/>
                </a:cubicBezTo>
                <a:cubicBezTo>
                  <a:pt x="10455" y="12800"/>
                  <a:pt x="11045" y="13093"/>
                  <a:pt x="11703" y="13093"/>
                </a:cubicBezTo>
                <a:cubicBezTo>
                  <a:pt x="13714" y="13056"/>
                  <a:pt x="14846" y="11297"/>
                  <a:pt x="14846" y="8919"/>
                </a:cubicBezTo>
                <a:cubicBezTo>
                  <a:pt x="14846" y="7126"/>
                  <a:pt x="13307" y="5557"/>
                  <a:pt x="10857" y="5557"/>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5" name="Form"/>
          <p:cNvSpPr/>
          <p:nvPr/>
        </p:nvSpPr>
        <p:spPr>
          <a:xfrm>
            <a:off x="6866152" y="10162424"/>
            <a:ext cx="609601" cy="609665"/>
          </a:xfrm>
          <a:custGeom>
            <a:avLst/>
            <a:gdLst/>
            <a:ahLst/>
            <a:cxnLst>
              <a:cxn ang="0">
                <a:pos x="wd2" y="hd2"/>
              </a:cxn>
              <a:cxn ang="5400000">
                <a:pos x="wd2" y="hd2"/>
              </a:cxn>
              <a:cxn ang="10800000">
                <a:pos x="wd2" y="hd2"/>
              </a:cxn>
              <a:cxn ang="16200000">
                <a:pos x="wd2" y="hd2"/>
              </a:cxn>
            </a:cxnLst>
            <a:rect l="0" t="0" r="r" b="b"/>
            <a:pathLst>
              <a:path w="20594" h="21600" extrusionOk="0">
                <a:moveTo>
                  <a:pt x="10296" y="0"/>
                </a:moveTo>
                <a:cubicBezTo>
                  <a:pt x="7665" y="0"/>
                  <a:pt x="5031" y="1057"/>
                  <a:pt x="3019" y="3168"/>
                </a:cubicBezTo>
                <a:cubicBezTo>
                  <a:pt x="-1006" y="7353"/>
                  <a:pt x="-1006" y="14200"/>
                  <a:pt x="3019" y="18421"/>
                </a:cubicBezTo>
                <a:cubicBezTo>
                  <a:pt x="5048" y="20549"/>
                  <a:pt x="7658" y="21600"/>
                  <a:pt x="10307" y="21600"/>
                </a:cubicBezTo>
                <a:cubicBezTo>
                  <a:pt x="12955" y="21600"/>
                  <a:pt x="15568" y="20558"/>
                  <a:pt x="17563" y="18466"/>
                </a:cubicBezTo>
                <a:cubicBezTo>
                  <a:pt x="19523" y="16410"/>
                  <a:pt x="20594" y="13697"/>
                  <a:pt x="20594" y="10811"/>
                </a:cubicBezTo>
                <a:cubicBezTo>
                  <a:pt x="20594" y="7925"/>
                  <a:pt x="19523" y="5224"/>
                  <a:pt x="17563" y="3168"/>
                </a:cubicBezTo>
                <a:cubicBezTo>
                  <a:pt x="15550" y="1057"/>
                  <a:pt x="12927" y="0"/>
                  <a:pt x="10296" y="0"/>
                </a:cubicBezTo>
                <a:close/>
                <a:moveTo>
                  <a:pt x="10307" y="1037"/>
                </a:moveTo>
                <a:cubicBezTo>
                  <a:pt x="12715" y="1037"/>
                  <a:pt x="15086" y="2016"/>
                  <a:pt x="16875" y="3856"/>
                </a:cubicBezTo>
                <a:cubicBezTo>
                  <a:pt x="18629" y="5731"/>
                  <a:pt x="19594" y="8180"/>
                  <a:pt x="19594" y="10777"/>
                </a:cubicBezTo>
                <a:cubicBezTo>
                  <a:pt x="19594" y="13411"/>
                  <a:pt x="18629" y="15860"/>
                  <a:pt x="16875" y="17699"/>
                </a:cubicBezTo>
                <a:cubicBezTo>
                  <a:pt x="13263" y="21523"/>
                  <a:pt x="7353" y="21523"/>
                  <a:pt x="3707" y="17699"/>
                </a:cubicBezTo>
                <a:cubicBezTo>
                  <a:pt x="60" y="13911"/>
                  <a:pt x="60" y="7713"/>
                  <a:pt x="3707" y="3889"/>
                </a:cubicBezTo>
                <a:cubicBezTo>
                  <a:pt x="5530" y="1977"/>
                  <a:pt x="7933" y="1037"/>
                  <a:pt x="10307" y="1037"/>
                </a:cubicBezTo>
                <a:close/>
                <a:moveTo>
                  <a:pt x="10178" y="7215"/>
                </a:moveTo>
                <a:cubicBezTo>
                  <a:pt x="8802" y="7215"/>
                  <a:pt x="7465" y="7256"/>
                  <a:pt x="6673" y="7328"/>
                </a:cubicBezTo>
                <a:cubicBezTo>
                  <a:pt x="6157" y="7400"/>
                  <a:pt x="6020" y="7508"/>
                  <a:pt x="5813" y="7689"/>
                </a:cubicBezTo>
                <a:cubicBezTo>
                  <a:pt x="5607" y="7869"/>
                  <a:pt x="5123" y="8401"/>
                  <a:pt x="5158" y="10890"/>
                </a:cubicBezTo>
                <a:cubicBezTo>
                  <a:pt x="5192" y="13524"/>
                  <a:pt x="5607" y="13957"/>
                  <a:pt x="5813" y="14137"/>
                </a:cubicBezTo>
                <a:cubicBezTo>
                  <a:pt x="6020" y="14281"/>
                  <a:pt x="6295" y="14428"/>
                  <a:pt x="6673" y="14464"/>
                </a:cubicBezTo>
                <a:cubicBezTo>
                  <a:pt x="7877" y="14608"/>
                  <a:pt x="9387" y="14577"/>
                  <a:pt x="10178" y="14577"/>
                </a:cubicBezTo>
                <a:cubicBezTo>
                  <a:pt x="10969" y="14577"/>
                  <a:pt x="12489" y="14608"/>
                  <a:pt x="13693" y="14464"/>
                </a:cubicBezTo>
                <a:cubicBezTo>
                  <a:pt x="14071" y="14428"/>
                  <a:pt x="14346" y="14281"/>
                  <a:pt x="14553" y="14137"/>
                </a:cubicBezTo>
                <a:cubicBezTo>
                  <a:pt x="14759" y="13993"/>
                  <a:pt x="15174" y="13524"/>
                  <a:pt x="15209" y="10890"/>
                </a:cubicBezTo>
                <a:cubicBezTo>
                  <a:pt x="15243" y="8401"/>
                  <a:pt x="14759" y="7869"/>
                  <a:pt x="14553" y="7689"/>
                </a:cubicBezTo>
                <a:cubicBezTo>
                  <a:pt x="14346" y="7508"/>
                  <a:pt x="14209" y="7400"/>
                  <a:pt x="13693" y="7328"/>
                </a:cubicBezTo>
                <a:cubicBezTo>
                  <a:pt x="12936" y="7256"/>
                  <a:pt x="11554" y="7215"/>
                  <a:pt x="10178" y="7215"/>
                </a:cubicBezTo>
                <a:close/>
                <a:moveTo>
                  <a:pt x="9221" y="9380"/>
                </a:moveTo>
                <a:cubicBezTo>
                  <a:pt x="9221" y="9380"/>
                  <a:pt x="11868" y="10969"/>
                  <a:pt x="11833" y="10969"/>
                </a:cubicBezTo>
                <a:cubicBezTo>
                  <a:pt x="11799" y="10933"/>
                  <a:pt x="9221" y="12514"/>
                  <a:pt x="9221" y="12514"/>
                </a:cubicBezTo>
                <a:lnTo>
                  <a:pt x="9221" y="9380"/>
                </a:ln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6" name="Form"/>
          <p:cNvSpPr/>
          <p:nvPr/>
        </p:nvSpPr>
        <p:spPr>
          <a:xfrm>
            <a:off x="4259047" y="10175124"/>
            <a:ext cx="609600" cy="6096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66" y="1060"/>
                  <a:pt x="3158" y="3169"/>
                </a:cubicBezTo>
                <a:cubicBezTo>
                  <a:pt x="1049" y="5278"/>
                  <a:pt x="0" y="8036"/>
                  <a:pt x="0" y="10800"/>
                </a:cubicBezTo>
                <a:cubicBezTo>
                  <a:pt x="0" y="13564"/>
                  <a:pt x="1049" y="16334"/>
                  <a:pt x="3158" y="18442"/>
                </a:cubicBezTo>
                <a:cubicBezTo>
                  <a:pt x="5266" y="20551"/>
                  <a:pt x="8036" y="21600"/>
                  <a:pt x="10800" y="21600"/>
                </a:cubicBezTo>
                <a:cubicBezTo>
                  <a:pt x="13564" y="21600"/>
                  <a:pt x="16334" y="20551"/>
                  <a:pt x="18442" y="18442"/>
                </a:cubicBezTo>
                <a:cubicBezTo>
                  <a:pt x="20551" y="16334"/>
                  <a:pt x="21600" y="13564"/>
                  <a:pt x="21600" y="10800"/>
                </a:cubicBezTo>
                <a:cubicBezTo>
                  <a:pt x="21600" y="8036"/>
                  <a:pt x="20551" y="5278"/>
                  <a:pt x="18442" y="3169"/>
                </a:cubicBezTo>
                <a:cubicBezTo>
                  <a:pt x="16334" y="1060"/>
                  <a:pt x="13564" y="0"/>
                  <a:pt x="10800" y="0"/>
                </a:cubicBezTo>
                <a:close/>
                <a:moveTo>
                  <a:pt x="10800" y="1075"/>
                </a:moveTo>
                <a:cubicBezTo>
                  <a:pt x="13288" y="1075"/>
                  <a:pt x="15777" y="2026"/>
                  <a:pt x="17676" y="3924"/>
                </a:cubicBezTo>
                <a:cubicBezTo>
                  <a:pt x="21473" y="7721"/>
                  <a:pt x="21473" y="13879"/>
                  <a:pt x="17676" y="17676"/>
                </a:cubicBezTo>
                <a:cubicBezTo>
                  <a:pt x="13879" y="21473"/>
                  <a:pt x="7721" y="21473"/>
                  <a:pt x="3924" y="17676"/>
                </a:cubicBezTo>
                <a:cubicBezTo>
                  <a:pt x="127" y="13879"/>
                  <a:pt x="127" y="7721"/>
                  <a:pt x="3924" y="3924"/>
                </a:cubicBezTo>
                <a:cubicBezTo>
                  <a:pt x="5823" y="2026"/>
                  <a:pt x="8312" y="1075"/>
                  <a:pt x="10800" y="1075"/>
                </a:cubicBezTo>
                <a:close/>
                <a:moveTo>
                  <a:pt x="9919" y="5503"/>
                </a:moveTo>
                <a:cubicBezTo>
                  <a:pt x="8644" y="5503"/>
                  <a:pt x="8003" y="5505"/>
                  <a:pt x="7322" y="5720"/>
                </a:cubicBezTo>
                <a:cubicBezTo>
                  <a:pt x="6573" y="5993"/>
                  <a:pt x="5982" y="6573"/>
                  <a:pt x="5709" y="7322"/>
                </a:cubicBezTo>
                <a:cubicBezTo>
                  <a:pt x="5492" y="8007"/>
                  <a:pt x="5492" y="8649"/>
                  <a:pt x="5492" y="9919"/>
                </a:cubicBezTo>
                <a:lnTo>
                  <a:pt x="5492" y="11669"/>
                </a:lnTo>
                <a:cubicBezTo>
                  <a:pt x="5492" y="12959"/>
                  <a:pt x="5492" y="13605"/>
                  <a:pt x="5709" y="14289"/>
                </a:cubicBezTo>
                <a:cubicBezTo>
                  <a:pt x="5982" y="15039"/>
                  <a:pt x="6573" y="15618"/>
                  <a:pt x="7322" y="15891"/>
                </a:cubicBezTo>
                <a:cubicBezTo>
                  <a:pt x="8007" y="16108"/>
                  <a:pt x="8649" y="16120"/>
                  <a:pt x="9919" y="16120"/>
                </a:cubicBezTo>
                <a:lnTo>
                  <a:pt x="11658" y="16120"/>
                </a:lnTo>
                <a:cubicBezTo>
                  <a:pt x="12947" y="16120"/>
                  <a:pt x="13593" y="16108"/>
                  <a:pt x="14278" y="15891"/>
                </a:cubicBezTo>
                <a:cubicBezTo>
                  <a:pt x="15027" y="15618"/>
                  <a:pt x="15618" y="15039"/>
                  <a:pt x="15891" y="14289"/>
                </a:cubicBezTo>
                <a:cubicBezTo>
                  <a:pt x="16108" y="13605"/>
                  <a:pt x="16108" y="12962"/>
                  <a:pt x="16108" y="11692"/>
                </a:cubicBezTo>
                <a:lnTo>
                  <a:pt x="16108" y="9942"/>
                </a:lnTo>
                <a:cubicBezTo>
                  <a:pt x="16108" y="8653"/>
                  <a:pt x="16108" y="8007"/>
                  <a:pt x="15891" y="7322"/>
                </a:cubicBezTo>
                <a:cubicBezTo>
                  <a:pt x="15618" y="6573"/>
                  <a:pt x="15027" y="5993"/>
                  <a:pt x="14278" y="5720"/>
                </a:cubicBezTo>
                <a:cubicBezTo>
                  <a:pt x="13593" y="5503"/>
                  <a:pt x="12951" y="5503"/>
                  <a:pt x="11681" y="5503"/>
                </a:cubicBezTo>
                <a:lnTo>
                  <a:pt x="9942" y="5503"/>
                </a:lnTo>
                <a:lnTo>
                  <a:pt x="9919" y="5503"/>
                </a:lnTo>
                <a:close/>
                <a:moveTo>
                  <a:pt x="9553" y="6338"/>
                </a:moveTo>
                <a:lnTo>
                  <a:pt x="9564" y="6338"/>
                </a:lnTo>
                <a:lnTo>
                  <a:pt x="12047" y="6338"/>
                </a:lnTo>
                <a:cubicBezTo>
                  <a:pt x="12971" y="6338"/>
                  <a:pt x="13448" y="6340"/>
                  <a:pt x="13946" y="6498"/>
                </a:cubicBezTo>
                <a:cubicBezTo>
                  <a:pt x="14492" y="6697"/>
                  <a:pt x="14915" y="7120"/>
                  <a:pt x="15113" y="7665"/>
                </a:cubicBezTo>
                <a:cubicBezTo>
                  <a:pt x="15271" y="8164"/>
                  <a:pt x="15273" y="8637"/>
                  <a:pt x="15273" y="9576"/>
                </a:cubicBezTo>
                <a:lnTo>
                  <a:pt x="15273" y="12058"/>
                </a:lnTo>
                <a:cubicBezTo>
                  <a:pt x="15273" y="12983"/>
                  <a:pt x="15271" y="13448"/>
                  <a:pt x="15113" y="13946"/>
                </a:cubicBezTo>
                <a:cubicBezTo>
                  <a:pt x="14915" y="14492"/>
                  <a:pt x="14492" y="14926"/>
                  <a:pt x="13946" y="15125"/>
                </a:cubicBezTo>
                <a:cubicBezTo>
                  <a:pt x="13448" y="15283"/>
                  <a:pt x="12974" y="15273"/>
                  <a:pt x="12036" y="15273"/>
                </a:cubicBezTo>
                <a:lnTo>
                  <a:pt x="9553" y="15273"/>
                </a:lnTo>
                <a:cubicBezTo>
                  <a:pt x="8629" y="15273"/>
                  <a:pt x="8164" y="15283"/>
                  <a:pt x="7665" y="15125"/>
                </a:cubicBezTo>
                <a:cubicBezTo>
                  <a:pt x="7120" y="14926"/>
                  <a:pt x="6685" y="14492"/>
                  <a:pt x="6487" y="13946"/>
                </a:cubicBezTo>
                <a:cubicBezTo>
                  <a:pt x="6329" y="13448"/>
                  <a:pt x="6327" y="12974"/>
                  <a:pt x="6327" y="12036"/>
                </a:cubicBezTo>
                <a:lnTo>
                  <a:pt x="6327" y="9553"/>
                </a:lnTo>
                <a:cubicBezTo>
                  <a:pt x="6327" y="8629"/>
                  <a:pt x="6329" y="8164"/>
                  <a:pt x="6487" y="7665"/>
                </a:cubicBezTo>
                <a:cubicBezTo>
                  <a:pt x="6685" y="7120"/>
                  <a:pt x="7120" y="6697"/>
                  <a:pt x="7665" y="6498"/>
                </a:cubicBezTo>
                <a:cubicBezTo>
                  <a:pt x="8161" y="6341"/>
                  <a:pt x="8626" y="6338"/>
                  <a:pt x="9553" y="6338"/>
                </a:cubicBezTo>
                <a:close/>
                <a:moveTo>
                  <a:pt x="13534" y="7551"/>
                </a:moveTo>
                <a:cubicBezTo>
                  <a:pt x="13423" y="7551"/>
                  <a:pt x="13310" y="7592"/>
                  <a:pt x="13225" y="7677"/>
                </a:cubicBezTo>
                <a:cubicBezTo>
                  <a:pt x="13056" y="7846"/>
                  <a:pt x="13056" y="8125"/>
                  <a:pt x="13225" y="8294"/>
                </a:cubicBezTo>
                <a:cubicBezTo>
                  <a:pt x="13395" y="8464"/>
                  <a:pt x="13674" y="8464"/>
                  <a:pt x="13843" y="8294"/>
                </a:cubicBezTo>
                <a:cubicBezTo>
                  <a:pt x="14012" y="8125"/>
                  <a:pt x="14012" y="7846"/>
                  <a:pt x="13843" y="7677"/>
                </a:cubicBezTo>
                <a:cubicBezTo>
                  <a:pt x="13759" y="7592"/>
                  <a:pt x="13645" y="7551"/>
                  <a:pt x="13534" y="7551"/>
                </a:cubicBezTo>
                <a:close/>
                <a:moveTo>
                  <a:pt x="10800" y="8237"/>
                </a:moveTo>
                <a:cubicBezTo>
                  <a:pt x="10135" y="8237"/>
                  <a:pt x="9465" y="8485"/>
                  <a:pt x="8958" y="8992"/>
                </a:cubicBezTo>
                <a:cubicBezTo>
                  <a:pt x="7943" y="10007"/>
                  <a:pt x="7943" y="11661"/>
                  <a:pt x="8958" y="12676"/>
                </a:cubicBezTo>
                <a:cubicBezTo>
                  <a:pt x="9973" y="13691"/>
                  <a:pt x="11627" y="13691"/>
                  <a:pt x="12642" y="12676"/>
                </a:cubicBezTo>
                <a:cubicBezTo>
                  <a:pt x="13657" y="11661"/>
                  <a:pt x="13657" y="10007"/>
                  <a:pt x="12642" y="8992"/>
                </a:cubicBezTo>
                <a:cubicBezTo>
                  <a:pt x="12135" y="8485"/>
                  <a:pt x="11465" y="8237"/>
                  <a:pt x="10800" y="8237"/>
                </a:cubicBezTo>
                <a:close/>
                <a:moveTo>
                  <a:pt x="10800" y="9210"/>
                </a:moveTo>
                <a:cubicBezTo>
                  <a:pt x="11216" y="9210"/>
                  <a:pt x="11627" y="9373"/>
                  <a:pt x="11944" y="9690"/>
                </a:cubicBezTo>
                <a:cubicBezTo>
                  <a:pt x="12578" y="10324"/>
                  <a:pt x="12578" y="11356"/>
                  <a:pt x="11944" y="11990"/>
                </a:cubicBezTo>
                <a:cubicBezTo>
                  <a:pt x="11310" y="12624"/>
                  <a:pt x="10290" y="12624"/>
                  <a:pt x="9656" y="11990"/>
                </a:cubicBezTo>
                <a:cubicBezTo>
                  <a:pt x="9022" y="11356"/>
                  <a:pt x="9022" y="10324"/>
                  <a:pt x="9656" y="9690"/>
                </a:cubicBezTo>
                <a:cubicBezTo>
                  <a:pt x="9973" y="9373"/>
                  <a:pt x="10384" y="9210"/>
                  <a:pt x="10800" y="9210"/>
                </a:cubicBezTo>
                <a:close/>
              </a:path>
            </a:pathLst>
          </a:custGeom>
          <a:solidFill>
            <a:srgbClr val="000000"/>
          </a:solidFill>
          <a:ln w="12700">
            <a:miter lim="400000"/>
          </a:ln>
        </p:spPr>
        <p:txBody>
          <a:bodyPr lIns="38100" tIns="38100" rIns="38100" bIns="38100" anchor="ctr"/>
          <a:lstStyle/>
          <a:p>
            <a:pPr algn="ctr" defTabSz="457200">
              <a:defRPr sz="3000" spc="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pic>
        <p:nvPicPr>
          <p:cNvPr id="5" name="图片占位符 4">
            <a:extLst>
              <a:ext uri="{FF2B5EF4-FFF2-40B4-BE49-F238E27FC236}">
                <a16:creationId xmlns:a16="http://schemas.microsoft.com/office/drawing/2014/main" id="{7B792C01-D196-4E76-AE9C-14DCE60EC1D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151314"/>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defRPr kumimoji="0" sz="7800" b="0" i="0" u="none" strike="noStrike" cap="none" spc="390" normalizeH="0" baseline="0">
            <a:ln>
              <a:noFill/>
            </a:ln>
            <a:solidFill>
              <a:srgbClr val="151314"/>
            </a:solidFill>
            <a:effectLst/>
            <a:uFillTx/>
            <a:latin typeface="+mn-lt"/>
            <a:ea typeface="+mn-ea"/>
            <a:cs typeface="+mn-cs"/>
            <a:sym typeface="Bodoni SvtyTwo ITC TT-Book"/>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1628</Words>
  <Application>Microsoft Office PowerPoint</Application>
  <PresentationFormat>自定义</PresentationFormat>
  <Paragraphs>217</Paragraphs>
  <Slides>47</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Bodoni SvtyTwo ITC TT-Book</vt:lpstr>
      <vt:lpstr>FontAwesome</vt:lpstr>
      <vt:lpstr>Gill Sans</vt:lpstr>
      <vt:lpstr>Helvetica Light</vt:lpstr>
      <vt:lpstr>Helvetica Neue</vt:lpstr>
      <vt:lpstr>Montserrat</vt:lpstr>
      <vt:lpstr>Montserrat Light</vt:lpstr>
      <vt:lpstr>Open Sans</vt:lpstr>
      <vt:lpstr>Open Sans Light</vt:lpstr>
      <vt:lpstr>Proxima Nova</vt:lpstr>
      <vt:lpstr>Aldhabi</vt:lpstr>
      <vt:lpstr>Arial</vt:lpstr>
      <vt:lpstr>Helvetica</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98679</dc:creator>
  <cp:lastModifiedBy>Administrator</cp:lastModifiedBy>
  <cp:revision>9</cp:revision>
  <dcterms:created xsi:type="dcterms:W3CDTF">2020-09-27T11:42:00Z</dcterms:created>
  <dcterms:modified xsi:type="dcterms:W3CDTF">2021-03-18T06:27:46Z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2052-11.1.0.9929</vt:lpwstr>
  </property>
</Properties>
</file>